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style3.xml" ContentType="application/vnd.ms-office.chartstyle+xml"/>
  <Override PartName="/ppt/charts/colors3.xml" ContentType="application/vnd.ms-office.chartcolor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4"/>
  </p:notesMasterIdLst>
  <p:sldIdLst>
    <p:sldId id="274" r:id="rId5"/>
    <p:sldId id="287" r:id="rId6"/>
    <p:sldId id="288" r:id="rId7"/>
    <p:sldId id="289" r:id="rId8"/>
    <p:sldId id="290" r:id="rId9"/>
    <p:sldId id="291" r:id="rId10"/>
    <p:sldId id="275" r:id="rId11"/>
    <p:sldId id="280" r:id="rId12"/>
    <p:sldId id="281" r:id="rId13"/>
    <p:sldId id="279" r:id="rId14"/>
    <p:sldId id="278" r:id="rId15"/>
    <p:sldId id="276" r:id="rId16"/>
    <p:sldId id="267" r:id="rId17"/>
    <p:sldId id="258" r:id="rId18"/>
    <p:sldId id="257" r:id="rId19"/>
    <p:sldId id="264" r:id="rId20"/>
    <p:sldId id="265" r:id="rId21"/>
    <p:sldId id="266" r:id="rId22"/>
    <p:sldId id="277" r:id="rId23"/>
  </p:sldIdLst>
  <p:sldSz cx="12192000" cy="6858000"/>
  <p:notesSz cx="6797675" cy="9928225"/>
  <p:defaultTextStyle>
    <a:defPPr>
      <a:defRPr lang="ru-RU"/>
    </a:defPPr>
    <a:lvl1pPr marL="0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4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96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28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62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90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5FB"/>
    <a:srgbClr val="FFFF00"/>
    <a:srgbClr val="000099"/>
    <a:srgbClr val="003300"/>
    <a:srgbClr val="E2F0D9"/>
    <a:srgbClr val="7F0528"/>
    <a:srgbClr val="117360"/>
    <a:srgbClr val="2006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4.xlsx"/><Relationship Id="rId4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6.xlsx"/><Relationship Id="rId4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налоговых поступлений в бюджет за 9 месяцев 2025</c:v>
                </c:pt>
              </c:strCache>
            </c:strRef>
          </c:tx>
          <c:spPr>
            <a:gradFill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1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транспортные предприятия</c:v>
                </c:pt>
                <c:pt idx="1">
                  <c:v>строительные предприятия
</c:v>
                </c:pt>
                <c:pt idx="2">
                  <c:v>предприятия ЖКХ
</c:v>
                </c:pt>
                <c:pt idx="3">
                  <c:v>торговые предприятия
</c:v>
                </c:pt>
                <c:pt idx="4">
                  <c:v>прочие предприятия
</c:v>
                </c:pt>
                <c:pt idx="5">
                  <c:v>бюджетные учреждения
</c:v>
                </c:pt>
                <c:pt idx="6">
                  <c:v>предприятия АПК
</c:v>
                </c:pt>
                <c:pt idx="7">
                  <c:v>производственные предприятия
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5</c:v>
                </c:pt>
                <c:pt idx="3">
                  <c:v>6</c:v>
                </c:pt>
                <c:pt idx="4">
                  <c:v>8</c:v>
                </c:pt>
                <c:pt idx="5">
                  <c:v>23</c:v>
                </c:pt>
                <c:pt idx="6">
                  <c:v>25</c:v>
                </c:pt>
                <c:pt idx="7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90-4D37-BEBA-E0042D5E38D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3964800"/>
        <c:axId val="38741696"/>
      </c:barChart>
      <c:catAx>
        <c:axId val="1339648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8741696"/>
        <c:crosses val="autoZero"/>
        <c:auto val="1"/>
        <c:lblAlgn val="ctr"/>
        <c:lblOffset val="100"/>
        <c:noMultiLvlLbl val="0"/>
      </c:catAx>
      <c:valAx>
        <c:axId val="387416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3964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3327900383101604E-2"/>
          <c:y val="1.6234892783964529E-2"/>
          <c:w val="0.9"/>
          <c:h val="7.49338003528212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6353722149265931E-4"/>
          <c:y val="0.19196967906710416"/>
          <c:w val="0.74905797622799775"/>
          <c:h val="0.7223605973296491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4DA-4E3D-A376-B7F442A2FF2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A4DA-4E3D-A376-B7F442A2FF2C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4DA-4E3D-A376-B7F442A2FF2C}"/>
              </c:ext>
            </c:extLst>
          </c:dPt>
          <c:dPt>
            <c:idx val="3"/>
            <c:bubble3D val="0"/>
            <c:spPr>
              <a:solidFill>
                <a:srgbClr val="00009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4DA-4E3D-A376-B7F442A2FF2C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4DA-4E3D-A376-B7F442A2FF2C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A4DA-4E3D-A376-B7F442A2FF2C}"/>
              </c:ext>
            </c:extLst>
          </c:dPt>
          <c:dLbls>
            <c:dLbl>
              <c:idx val="0"/>
              <c:layout>
                <c:manualLayout>
                  <c:x val="-0.56703733128981748"/>
                  <c:y val="-0.457728838515583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32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DA-4E3D-A376-B7F442A2FF2C}"/>
                </c:ext>
              </c:extLst>
            </c:dLbl>
            <c:dLbl>
              <c:idx val="1"/>
              <c:layout>
                <c:manualLayout>
                  <c:x val="-5.6282031816681675E-3"/>
                  <c:y val="-3.50439453568799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3200" b="1" i="0" u="none" strike="noStrike" kern="1200" baseline="0">
                      <a:solidFill>
                        <a:schemeClr val="accent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8.8878943277670056E-2"/>
                      <c:h val="0.1011055870136244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A4DA-4E3D-A376-B7F442A2FF2C}"/>
                </c:ext>
              </c:extLst>
            </c:dLbl>
            <c:dLbl>
              <c:idx val="2"/>
              <c:layout>
                <c:manualLayout>
                  <c:x val="-3.1186617531478243E-2"/>
                  <c:y val="-2.16287503521990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3200" b="1" i="0" u="none" strike="noStrike" kern="1200" baseline="0">
                      <a:solidFill>
                        <a:srgbClr val="7030A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DA-4E3D-A376-B7F442A2FF2C}"/>
                </c:ext>
              </c:extLst>
            </c:dLbl>
            <c:dLbl>
              <c:idx val="3"/>
              <c:layout>
                <c:manualLayout>
                  <c:x val="-2.3056165705717502E-2"/>
                  <c:y val="-6.85249447842723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3200" b="1" i="0" u="none" strike="noStrike" kern="1200" baseline="0">
                      <a:solidFill>
                        <a:srgbClr val="000099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4DA-4E3D-A376-B7F442A2FF2C}"/>
                </c:ext>
              </c:extLst>
            </c:dLbl>
            <c:dLbl>
              <c:idx val="4"/>
              <c:layout>
                <c:manualLayout>
                  <c:x val="1.3808198147982672E-2"/>
                  <c:y val="-8.24024067694936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3200" b="1" i="0" u="none" strike="noStrike" kern="1200" baseline="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4DA-4E3D-A376-B7F442A2FF2C}"/>
                </c:ext>
              </c:extLst>
            </c:dLbl>
            <c:dLbl>
              <c:idx val="5"/>
              <c:layout>
                <c:manualLayout>
                  <c:x val="5.1210282168881772E-2"/>
                  <c:y val="-6.91279096188978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3200" b="1" i="0" u="none" strike="noStrike" kern="1200" baseline="0">
                      <a:solidFill>
                        <a:srgbClr val="C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4DA-4E3D-A376-B7F442A2FF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налог на доходы физических лиц</c:v>
                </c:pt>
                <c:pt idx="1">
                  <c:v>имущественные налоги</c:v>
                </c:pt>
                <c:pt idx="2">
                  <c:v>акцизы</c:v>
                </c:pt>
                <c:pt idx="3">
                  <c:v>сельхозналог</c:v>
                </c:pt>
                <c:pt idx="4">
                  <c:v>патент</c:v>
                </c:pt>
                <c:pt idx="5">
                  <c:v>госпошлина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1159</c:v>
                </c:pt>
                <c:pt idx="1">
                  <c:v>184</c:v>
                </c:pt>
                <c:pt idx="2">
                  <c:v>53</c:v>
                </c:pt>
                <c:pt idx="3">
                  <c:v>22</c:v>
                </c:pt>
                <c:pt idx="4">
                  <c:v>22</c:v>
                </c:pt>
                <c:pt idx="5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4DA-4E3D-A376-B7F442A2FF2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4864089166111427"/>
          <c:y val="1.117692452538682E-2"/>
          <c:w val="0.34165929359824138"/>
          <c:h val="0.577445999871550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20"/>
      <c:rAngAx val="0"/>
      <c:perspective val="1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НДФЛ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17043963254595E-2"/>
                  <c:y val="-2.3704176198916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11-45FB-87F0-A84DB49152F8}"/>
                </c:ext>
              </c:extLst>
            </c:dLbl>
            <c:dLbl>
              <c:idx val="1"/>
              <c:layout>
                <c:manualLayout>
                  <c:x val="1.7886318897637796E-2"/>
                  <c:y val="-2.59645206070382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11-45FB-87F0-A84DB49152F8}"/>
                </c:ext>
              </c:extLst>
            </c:dLbl>
            <c:dLbl>
              <c:idx val="2"/>
              <c:layout>
                <c:manualLayout>
                  <c:x val="1.5501447897201747E-2"/>
                  <c:y val="-1.5578712364222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11-45FB-87F0-A84DB49152F8}"/>
                </c:ext>
              </c:extLst>
            </c:dLbl>
            <c:dLbl>
              <c:idx val="3"/>
              <c:layout>
                <c:manualLayout>
                  <c:x val="5.9620953450776285E-3"/>
                  <c:y val="-2.59645206070382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11-45FB-87F0-A84DB49152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2025 год оценка</c:v>
                </c:pt>
                <c:pt idx="1">
                  <c:v>2026 год прогноз</c:v>
                </c:pt>
                <c:pt idx="2">
                  <c:v>2027 год прогноз</c:v>
                </c:pt>
                <c:pt idx="3">
                  <c:v>2028 год прогноз</c:v>
                </c:pt>
              </c:strCache>
            </c:strRef>
          </c:cat>
          <c:val>
            <c:numRef>
              <c:f>Лист1!$C$2:$C$5</c:f>
              <c:numCache>
                <c:formatCode>#,##0</c:formatCode>
                <c:ptCount val="4"/>
                <c:pt idx="0">
                  <c:v>1159176</c:v>
                </c:pt>
                <c:pt idx="1">
                  <c:v>580634</c:v>
                </c:pt>
                <c:pt idx="2">
                  <c:v>603860</c:v>
                </c:pt>
                <c:pt idx="3">
                  <c:v>628014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41-45A7-8046-87F8DDBA2E03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в том числе разовые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  <a:sp3d>
              <a:contourClr>
                <a:schemeClr val="accent6">
                  <a:lumMod val="60000"/>
                  <a:lumOff val="4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3.3387733932434716E-2"/>
                  <c:y val="-2.85609726677421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11-45FB-87F0-A84DB49152F8}"/>
                </c:ext>
              </c:extLst>
            </c:dLbl>
            <c:dLbl>
              <c:idx val="1"/>
              <c:layout>
                <c:manualLayout>
                  <c:x val="2.504080044932604E-2"/>
                  <c:y val="-2.59645206070382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11-45FB-87F0-A84DB49152F8}"/>
                </c:ext>
              </c:extLst>
            </c:dLbl>
            <c:dLbl>
              <c:idx val="2"/>
              <c:layout>
                <c:manualLayout>
                  <c:x val="3.100289579440358E-2"/>
                  <c:y val="-3.3753876789149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11-45FB-87F0-A84DB49152F8}"/>
                </c:ext>
              </c:extLst>
            </c:dLbl>
            <c:dLbl>
              <c:idx val="3"/>
              <c:layout>
                <c:manualLayout>
                  <c:x val="2.0271124173264023E-2"/>
                  <c:y val="-2.596452060703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11-45FB-87F0-A84DB49152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2025 год оценка</c:v>
                </c:pt>
                <c:pt idx="1">
                  <c:v>2026 год прогноз</c:v>
                </c:pt>
                <c:pt idx="2">
                  <c:v>2027 год прогноз</c:v>
                </c:pt>
                <c:pt idx="3">
                  <c:v>2028 год прогноз</c:v>
                </c:pt>
              </c:strCache>
            </c:strRef>
          </c:cat>
          <c:val>
            <c:numRef>
              <c:f>Лист1!$D$2:$D$5</c:f>
              <c:numCache>
                <c:formatCode>#,##0</c:formatCode>
                <c:ptCount val="4"/>
                <c:pt idx="0">
                  <c:v>193769.59999999998</c:v>
                </c:pt>
                <c:pt idx="1">
                  <c:v>18222</c:v>
                </c:pt>
                <c:pt idx="2">
                  <c:v>20000</c:v>
                </c:pt>
                <c:pt idx="3">
                  <c:v>22000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A41-45A7-8046-87F8DDBA2E0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0340608"/>
        <c:axId val="100801280"/>
        <c:axId val="0"/>
      </c:bar3DChart>
      <c:catAx>
        <c:axId val="15034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0801280"/>
        <c:crosses val="autoZero"/>
        <c:auto val="1"/>
        <c:lblAlgn val="ctr"/>
        <c:lblOffset val="100"/>
        <c:noMultiLvlLbl val="0"/>
      </c:catAx>
      <c:valAx>
        <c:axId val="10080128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034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20"/>
      <c:rAngAx val="0"/>
      <c:perspective val="1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8125E-3"/>
          <c:y val="0"/>
          <c:w val="0.96562499999999996"/>
          <c:h val="0.810670410268798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448676850919507E-3"/>
                  <c:y val="-2.4336247998247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2E-4022-BF37-06DAE7FBEAD9}"/>
                </c:ext>
              </c:extLst>
            </c:dLbl>
            <c:dLbl>
              <c:idx val="1"/>
              <c:layout>
                <c:manualLayout>
                  <c:x val="-1.7069206110551807E-2"/>
                  <c:y val="-2.4336247998247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F2E-4022-BF37-06DAE7FBEAD9}"/>
                </c:ext>
              </c:extLst>
            </c:dLbl>
            <c:dLbl>
              <c:idx val="2"/>
              <c:layout>
                <c:manualLayout>
                  <c:x val="-9.9570368978219252E-3"/>
                  <c:y val="-4.13716215970212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2E-4022-BF37-06DAE7FBEAD9}"/>
                </c:ext>
              </c:extLst>
            </c:dLbl>
            <c:dLbl>
              <c:idx val="3"/>
              <c:layout>
                <c:manualLayout>
                  <c:x val="0"/>
                  <c:y val="-3.1637122397722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F2E-4022-BF37-06DAE7FBEAD9}"/>
                </c:ext>
              </c:extLst>
            </c:dLbl>
            <c:dLbl>
              <c:idx val="4"/>
              <c:layout>
                <c:manualLayout>
                  <c:x val="-7.1121692127300139E-3"/>
                  <c:y val="-2.92034975978973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2E-4022-BF37-06DAE7FBEA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 отчет
 1 666 900</c:v>
                </c:pt>
                <c:pt idx="1">
                  <c:v>2025 год оценка
1 575 770</c:v>
                </c:pt>
                <c:pt idx="2">
                  <c:v>2026 год прогноз 
949 905</c:v>
                </c:pt>
                <c:pt idx="3">
                  <c:v>2027 год прогноз 
970 830</c:v>
                </c:pt>
                <c:pt idx="4">
                  <c:v>2028 год прогноз 
999 832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94592.6</c:v>
                </c:pt>
                <c:pt idx="1">
                  <c:v>116987</c:v>
                </c:pt>
                <c:pt idx="2">
                  <c:v>76326</c:v>
                </c:pt>
                <c:pt idx="3">
                  <c:v>76439</c:v>
                </c:pt>
                <c:pt idx="4">
                  <c:v>79161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AB3-47B7-8AB0-67BCB778066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1379470740367855E-2"/>
                  <c:y val="-1.94689983985982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2E-4022-BF37-06DAE7FBEAD9}"/>
                </c:ext>
              </c:extLst>
            </c:dLbl>
            <c:dLbl>
              <c:idx val="1"/>
              <c:layout>
                <c:manualLayout>
                  <c:x val="7.1121692127298569E-3"/>
                  <c:y val="-4.1371621597021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F2E-4022-BF37-06DAE7FBEAD9}"/>
                </c:ext>
              </c:extLst>
            </c:dLbl>
            <c:dLbl>
              <c:idx val="2"/>
              <c:layout>
                <c:manualLayout>
                  <c:x val="1.7069206110551783E-2"/>
                  <c:y val="-3.6504371997371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F2E-4022-BF37-06DAE7FBEAD9}"/>
                </c:ext>
              </c:extLst>
            </c:dLbl>
            <c:dLbl>
              <c:idx val="3"/>
              <c:layout>
                <c:manualLayout>
                  <c:x val="4.2673015276379457E-3"/>
                  <c:y val="-4.13716215970212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F2E-4022-BF37-06DAE7FBEAD9}"/>
                </c:ext>
              </c:extLst>
            </c:dLbl>
            <c:dLbl>
              <c:idx val="4"/>
              <c:layout>
                <c:manualLayout>
                  <c:x val="1.1379470740367855E-2"/>
                  <c:y val="-4.6238871196670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F2E-4022-BF37-06DAE7FBEA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 отчет
 1 666 900</c:v>
                </c:pt>
                <c:pt idx="1">
                  <c:v>2025 год оценка
1 575 770</c:v>
                </c:pt>
                <c:pt idx="2">
                  <c:v>2026 год прогноз 
949 905</c:v>
                </c:pt>
                <c:pt idx="3">
                  <c:v>2027 год прогноз 
970 830</c:v>
                </c:pt>
                <c:pt idx="4">
                  <c:v>2028 год прогноз 
999 832</c:v>
                </c:pt>
              </c:strCache>
            </c:strRef>
          </c:cat>
          <c:val>
            <c:numRef>
              <c:f>Лист1!$C$2:$C$6</c:f>
              <c:numCache>
                <c:formatCode>#,##0</c:formatCode>
                <c:ptCount val="5"/>
                <c:pt idx="0">
                  <c:v>1572307.8</c:v>
                </c:pt>
                <c:pt idx="1">
                  <c:v>1458783</c:v>
                </c:pt>
                <c:pt idx="2">
                  <c:v>873579</c:v>
                </c:pt>
                <c:pt idx="3">
                  <c:v>894391</c:v>
                </c:pt>
                <c:pt idx="4">
                  <c:v>920671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AB3-47B7-8AB0-67BCB778066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0542848"/>
        <c:axId val="150480576"/>
        <c:axId val="92804352"/>
      </c:bar3DChart>
      <c:catAx>
        <c:axId val="15054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50480576"/>
        <c:crosses val="autoZero"/>
        <c:auto val="1"/>
        <c:lblAlgn val="ctr"/>
        <c:lblOffset val="100"/>
        <c:noMultiLvlLbl val="0"/>
      </c:catAx>
      <c:valAx>
        <c:axId val="150480576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0542848"/>
        <c:crosses val="autoZero"/>
        <c:crossBetween val="between"/>
      </c:valAx>
      <c:serAx>
        <c:axId val="92804352"/>
        <c:scaling>
          <c:orientation val="minMax"/>
        </c:scaling>
        <c:delete val="1"/>
        <c:axPos val="b"/>
        <c:majorTickMark val="out"/>
        <c:minorTickMark val="none"/>
        <c:tickLblPos val="nextTo"/>
        <c:crossAx val="150480576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4"/>
    </mc:Choice>
    <mc:Fallback>
      <c:style val="2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732828354154788"/>
          <c:y val="1.0610653555686403E-2"/>
          <c:w val="0.57350745768617417"/>
          <c:h val="0.9575573857772543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Исполнение 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Средства массовой информации</c:v>
                </c:pt>
                <c:pt idx="1">
                  <c:v>Охрана окружающей среды</c:v>
                </c:pt>
                <c:pt idx="2">
                  <c:v>Информационные услуги</c:v>
                </c:pt>
                <c:pt idx="3">
                  <c:v>ЖКХ</c:v>
                </c:pt>
                <c:pt idx="4">
                  <c:v>Национальная безопасность</c:v>
                </c:pt>
                <c:pt idx="5">
                  <c:v>Транспорт</c:v>
                </c:pt>
                <c:pt idx="6">
                  <c:v>Физическая культура и спорт</c:v>
                </c:pt>
                <c:pt idx="7">
                  <c:v>Общегосударственные вопросы</c:v>
                </c:pt>
                <c:pt idx="8">
                  <c:v>Дорожный фонд</c:v>
                </c:pt>
                <c:pt idx="9">
                  <c:v>Культура и кинематография</c:v>
                </c:pt>
                <c:pt idx="10">
                  <c:v>Социальная политика</c:v>
                </c:pt>
                <c:pt idx="11">
                  <c:v>Образование</c:v>
                </c:pt>
                <c:pt idx="12">
                  <c:v>Всего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D532-45A0-BFAE-8DF58EBC8A7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Исполнение 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Средства массовой информации</c:v>
                </c:pt>
                <c:pt idx="1">
                  <c:v>Охрана окружающей среды</c:v>
                </c:pt>
                <c:pt idx="2">
                  <c:v>Информационные услуги</c:v>
                </c:pt>
                <c:pt idx="3">
                  <c:v>ЖКХ</c:v>
                </c:pt>
                <c:pt idx="4">
                  <c:v>Национальная безопасность</c:v>
                </c:pt>
                <c:pt idx="5">
                  <c:v>Транспорт</c:v>
                </c:pt>
                <c:pt idx="6">
                  <c:v>Физическая культура и спорт</c:v>
                </c:pt>
                <c:pt idx="7">
                  <c:v>Общегосударственные вопросы</c:v>
                </c:pt>
                <c:pt idx="8">
                  <c:v>Дорожный фонд</c:v>
                </c:pt>
                <c:pt idx="9">
                  <c:v>Культура и кинематография</c:v>
                </c:pt>
                <c:pt idx="10">
                  <c:v>Социальная политика</c:v>
                </c:pt>
                <c:pt idx="11">
                  <c:v>Образование</c:v>
                </c:pt>
                <c:pt idx="12">
                  <c:v>Всего</c:v>
                </c:pt>
              </c:strCache>
            </c:strRef>
          </c:cat>
          <c:val>
            <c:numRef>
              <c:f>Лист1!$C$2:$C$14</c:f>
              <c:numCache>
                <c:formatCode>#,##0.0</c:formatCode>
                <c:ptCount val="13"/>
                <c:pt idx="0">
                  <c:v>1</c:v>
                </c:pt>
                <c:pt idx="1">
                  <c:v>1.0289999999999999</c:v>
                </c:pt>
                <c:pt idx="2">
                  <c:v>6.5</c:v>
                </c:pt>
                <c:pt idx="3">
                  <c:v>50</c:v>
                </c:pt>
                <c:pt idx="4">
                  <c:v>52.2</c:v>
                </c:pt>
                <c:pt idx="5">
                  <c:v>0.2</c:v>
                </c:pt>
                <c:pt idx="6">
                  <c:v>167.2</c:v>
                </c:pt>
                <c:pt idx="7">
                  <c:v>341.1</c:v>
                </c:pt>
                <c:pt idx="8">
                  <c:v>355.9</c:v>
                </c:pt>
                <c:pt idx="9">
                  <c:v>412.3</c:v>
                </c:pt>
                <c:pt idx="10">
                  <c:v>684.7</c:v>
                </c:pt>
                <c:pt idx="11">
                  <c:v>2255</c:v>
                </c:pt>
                <c:pt idx="12">
                  <c:v>4327.1289999999999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E0B-4E60-874E-538EBA0457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58662144"/>
        <c:axId val="156508736"/>
      </c:barChart>
      <c:catAx>
        <c:axId val="15866214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56508736"/>
        <c:crosses val="autoZero"/>
        <c:auto val="1"/>
        <c:lblAlgn val="ctr"/>
        <c:lblOffset val="100"/>
        <c:noMultiLvlLbl val="0"/>
      </c:catAx>
      <c:valAx>
        <c:axId val="156508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crossAx val="158662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6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0"/>
          <c:dPt>
            <c:idx val="0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51B-4613-9E61-50B1421E9977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1A1-4255-BDF7-6A5B1C9F659F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1A1-4255-BDF7-6A5B1C9F659F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1A1-4255-BDF7-6A5B1C9F659F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1A1-4255-BDF7-6A5B1C9F659F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1A1-4255-BDF7-6A5B1C9F659F}"/>
              </c:ext>
            </c:extLst>
          </c:dPt>
          <c:dLbls>
            <c:delete val="1"/>
          </c:dLbls>
          <c:cat>
            <c:strRef>
              <c:f>Лист1!$A$2:$A$7</c:f>
              <c:strCache>
                <c:ptCount val="2"/>
                <c:pt idx="0">
                  <c:v>Социальная направленность</c:v>
                </c:pt>
                <c:pt idx="1">
                  <c:v>Прочие направления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3520.2</c:v>
                </c:pt>
                <c:pt idx="1">
                  <c:v>806.9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51B-4613-9E61-50B1421E997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Минимальная расходная часть бюджета за счет собственных средств на 2026 г.</a:t>
            </a:r>
          </a:p>
        </c:rich>
      </c:tx>
      <c:layout>
        <c:manualLayout>
          <c:xMode val="edge"/>
          <c:yMode val="edge"/>
          <c:x val="0.2408922755670965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433723688221692"/>
          <c:y val="7.7950969260710143E-2"/>
          <c:w val="0.65131027656610774"/>
          <c:h val="0.8644004039548418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C63-4CFD-A08F-F2AB1EADB920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C63-4CFD-A08F-F2AB1EADB920}"/>
              </c:ext>
            </c:extLst>
          </c:dPt>
          <c:cat>
            <c:strRef>
              <c:f>Лист1!$A$2:$A$15</c:f>
              <c:strCache>
                <c:ptCount val="14"/>
                <c:pt idx="0">
                  <c:v>Оплата труда и начисления</c:v>
                </c:pt>
                <c:pt idx="1">
                  <c:v>Коммунальные услуги</c:v>
                </c:pt>
                <c:pt idx="2">
                  <c:v>Питание</c:v>
                </c:pt>
                <c:pt idx="3">
                  <c:v>Налоги</c:v>
                </c:pt>
                <c:pt idx="4">
                  <c:v>Социальное обеспечение</c:v>
                </c:pt>
                <c:pt idx="5">
                  <c:v>Услуги связи, информационные услуги</c:v>
                </c:pt>
                <c:pt idx="6">
                  <c:v>Софинансирование террбороны</c:v>
                </c:pt>
                <c:pt idx="7">
                  <c:v>ГСМ</c:v>
                </c:pt>
                <c:pt idx="8">
                  <c:v>Резервный фонд</c:v>
                </c:pt>
                <c:pt idx="9">
                  <c:v>Софинансирование ремонта дорог</c:v>
                </c:pt>
                <c:pt idx="10">
                  <c:v>Безвозмездные перечисления обществ орг</c:v>
                </c:pt>
                <c:pt idx="11">
                  <c:v>Размещение граждан в ПВР</c:v>
                </c:pt>
                <c:pt idx="12">
                  <c:v>Представительские расходы</c:v>
                </c:pt>
                <c:pt idx="13">
                  <c:v>Страхование автомобилей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1178</c:v>
                </c:pt>
                <c:pt idx="1">
                  <c:v>233.6</c:v>
                </c:pt>
                <c:pt idx="2">
                  <c:v>85.3</c:v>
                </c:pt>
                <c:pt idx="3">
                  <c:v>51</c:v>
                </c:pt>
                <c:pt idx="4">
                  <c:v>27.7</c:v>
                </c:pt>
                <c:pt idx="5">
                  <c:v>25.1</c:v>
                </c:pt>
                <c:pt idx="6">
                  <c:v>21.5</c:v>
                </c:pt>
                <c:pt idx="7">
                  <c:v>15.4</c:v>
                </c:pt>
                <c:pt idx="8">
                  <c:v>15</c:v>
                </c:pt>
                <c:pt idx="9">
                  <c:v>13</c:v>
                </c:pt>
                <c:pt idx="10">
                  <c:v>8.8000000000000007</c:v>
                </c:pt>
                <c:pt idx="11">
                  <c:v>5</c:v>
                </c:pt>
                <c:pt idx="12">
                  <c:v>2</c:v>
                </c:pt>
                <c:pt idx="13">
                  <c:v>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C63-4CFD-A08F-F2AB1EADB9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5.6657232221339728E-3"/>
          <c:y val="0.18203328542109448"/>
          <c:w val="0.33717194756187274"/>
          <c:h val="0.75900071503243705"/>
        </c:manualLayout>
      </c:layout>
      <c:overlay val="0"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5F6A94-B9D0-409B-B112-3761F5F9D0B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7F4D319-E885-494F-8269-27E7F562193D}">
      <dgm:prSet phldrT="[Текст]" custT="1"/>
      <dgm:spPr/>
      <dgm:t>
        <a:bodyPr/>
        <a:lstStyle/>
        <a:p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Поступающие в бюджет денежные средства</a:t>
          </a:r>
        </a:p>
      </dgm:t>
    </dgm:pt>
    <dgm:pt modelId="{8212B226-0B2C-4733-94CE-59643F675523}" type="parTrans" cxnId="{969CF4A3-827C-41AD-9D05-DC6E154A9C6E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29F223-BE25-4A54-891B-AB892D637751}" type="sibTrans" cxnId="{969CF4A3-827C-41AD-9D05-DC6E154A9C6E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E7233E-0498-4EB7-9B20-D4A35BCB2E44}">
      <dgm:prSet phldrT="[Текст]" custT="1"/>
      <dgm:spPr/>
      <dgm:t>
        <a:bodyPr/>
        <a:lstStyle/>
        <a:p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Выплачиваемые из бюджета денежные средства на исполнение бюджетных обязательств</a:t>
          </a:r>
        </a:p>
      </dgm:t>
    </dgm:pt>
    <dgm:pt modelId="{7A2801FF-CCEC-4307-8323-0F0CF94E2A42}" type="parTrans" cxnId="{BB7A1D17-53C8-4111-AF3B-FC42B88DF03E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56DB4C-2EDA-4278-9A6D-9DA2468618FB}" type="sibTrans" cxnId="{BB7A1D17-53C8-4111-AF3B-FC42B88DF03E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0CD372-AB21-4E98-8301-E5C2C2F46E54}">
      <dgm:prSet phldrT="[Текст]" custT="1"/>
      <dgm:spPr/>
      <dgm:t>
        <a:bodyPr/>
        <a:lstStyle/>
        <a:p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Превышение доходов бюджета над его расходами</a:t>
          </a:r>
        </a:p>
      </dgm:t>
    </dgm:pt>
    <dgm:pt modelId="{165ED24A-08A0-49A9-B492-63147127DD23}" type="parTrans" cxnId="{E123CDA9-D6D7-4F6F-BA57-DEA3F68D93A8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129E53-B5EB-40D6-A827-DF37DF8DAA7E}" type="sibTrans" cxnId="{E123CDA9-D6D7-4F6F-BA57-DEA3F68D93A8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5AE259-80E1-442E-93D0-BD4C528EEE2E}">
      <dgm:prSet custT="1"/>
      <dgm:spPr/>
      <dgm:t>
        <a:bodyPr/>
        <a:lstStyle/>
        <a:p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Превышение расходов бюджета над его доходами</a:t>
          </a:r>
        </a:p>
      </dgm:t>
    </dgm:pt>
    <dgm:pt modelId="{5AFE7507-F68C-4F99-8B1C-8EB70B126AAD}" type="parTrans" cxnId="{769A4BA2-F5B4-48F3-9459-BC649B180A3E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2D9C3A-4897-44CA-9405-28B30FB79F69}" type="sibTrans" cxnId="{769A4BA2-F5B4-48F3-9459-BC649B180A3E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0BFE5-3DB9-409A-9C98-AE313AC22D14}" type="pres">
      <dgm:prSet presAssocID="{A95F6A94-B9D0-409B-B112-3761F5F9D0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BBA77A9-76CB-46B0-8932-CC2E36446550}" type="pres">
      <dgm:prSet presAssocID="{A95F6A94-B9D0-409B-B112-3761F5F9D0B0}" presName="Name1" presStyleCnt="0"/>
      <dgm:spPr/>
    </dgm:pt>
    <dgm:pt modelId="{BEA0802E-D6D6-4A3C-AD90-AB625A0021B5}" type="pres">
      <dgm:prSet presAssocID="{A95F6A94-B9D0-409B-B112-3761F5F9D0B0}" presName="cycle" presStyleCnt="0"/>
      <dgm:spPr/>
    </dgm:pt>
    <dgm:pt modelId="{036F2A41-7CAF-449D-BCC5-8D15A3E15ED9}" type="pres">
      <dgm:prSet presAssocID="{A95F6A94-B9D0-409B-B112-3761F5F9D0B0}" presName="srcNode" presStyleLbl="node1" presStyleIdx="0" presStyleCnt="4"/>
      <dgm:spPr/>
    </dgm:pt>
    <dgm:pt modelId="{E7E9BBAB-F718-4A37-B06E-D61C8987C72D}" type="pres">
      <dgm:prSet presAssocID="{A95F6A94-B9D0-409B-B112-3761F5F9D0B0}" presName="conn" presStyleLbl="parChTrans1D2" presStyleIdx="0" presStyleCnt="1"/>
      <dgm:spPr/>
      <dgm:t>
        <a:bodyPr/>
        <a:lstStyle/>
        <a:p>
          <a:endParaRPr lang="ru-RU"/>
        </a:p>
      </dgm:t>
    </dgm:pt>
    <dgm:pt modelId="{0D92A77C-6A24-43AE-B57D-77EB4FB30C36}" type="pres">
      <dgm:prSet presAssocID="{A95F6A94-B9D0-409B-B112-3761F5F9D0B0}" presName="extraNode" presStyleLbl="node1" presStyleIdx="0" presStyleCnt="4"/>
      <dgm:spPr/>
    </dgm:pt>
    <dgm:pt modelId="{B1101503-E8B4-4543-8075-83B4AC92F30D}" type="pres">
      <dgm:prSet presAssocID="{A95F6A94-B9D0-409B-B112-3761F5F9D0B0}" presName="dstNode" presStyleLbl="node1" presStyleIdx="0" presStyleCnt="4"/>
      <dgm:spPr/>
    </dgm:pt>
    <dgm:pt modelId="{1526EAEB-F683-48D4-95BA-2BA2BE6BB13B}" type="pres">
      <dgm:prSet presAssocID="{47F4D319-E885-494F-8269-27E7F562193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88B687-3392-479B-9380-11910783333A}" type="pres">
      <dgm:prSet presAssocID="{47F4D319-E885-494F-8269-27E7F562193D}" presName="accent_1" presStyleCnt="0"/>
      <dgm:spPr/>
    </dgm:pt>
    <dgm:pt modelId="{32846E94-CFE8-4ABC-8D1E-B18864C117EA}" type="pres">
      <dgm:prSet presAssocID="{47F4D319-E885-494F-8269-27E7F562193D}" presName="accentRepeatNode" presStyleLbl="solidFgAcc1" presStyleIdx="0" presStyleCnt="4"/>
      <dgm:spPr/>
    </dgm:pt>
    <dgm:pt modelId="{A73A03A1-0887-41A2-9C34-71E2464872D0}" type="pres">
      <dgm:prSet presAssocID="{02E7233E-0498-4EB7-9B20-D4A35BCB2E44}" presName="text_2" presStyleLbl="node1" presStyleIdx="1" presStyleCnt="4" custScaleY="1283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34B3D6-C309-47DE-92AC-AC2097E1A384}" type="pres">
      <dgm:prSet presAssocID="{02E7233E-0498-4EB7-9B20-D4A35BCB2E44}" presName="accent_2" presStyleCnt="0"/>
      <dgm:spPr/>
    </dgm:pt>
    <dgm:pt modelId="{8C7878E3-3FC9-41ED-93EE-51469BD90DB0}" type="pres">
      <dgm:prSet presAssocID="{02E7233E-0498-4EB7-9B20-D4A35BCB2E44}" presName="accentRepeatNode" presStyleLbl="solidFgAcc1" presStyleIdx="1" presStyleCnt="4"/>
      <dgm:spPr/>
    </dgm:pt>
    <dgm:pt modelId="{1C6E0149-4E78-470C-9E62-449E392B538F}" type="pres">
      <dgm:prSet presAssocID="{210CD372-AB21-4E98-8301-E5C2C2F46E54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34D6EB-DD7C-42FC-B640-34E302EAC64B}" type="pres">
      <dgm:prSet presAssocID="{210CD372-AB21-4E98-8301-E5C2C2F46E54}" presName="accent_3" presStyleCnt="0"/>
      <dgm:spPr/>
    </dgm:pt>
    <dgm:pt modelId="{BDA409EA-0ED8-4C40-BDDB-76F1519932A7}" type="pres">
      <dgm:prSet presAssocID="{210CD372-AB21-4E98-8301-E5C2C2F46E54}" presName="accentRepeatNode" presStyleLbl="solidFgAcc1" presStyleIdx="2" presStyleCnt="4"/>
      <dgm:spPr/>
    </dgm:pt>
    <dgm:pt modelId="{7B42C91D-484F-4879-A854-0DCF203222A2}" type="pres">
      <dgm:prSet presAssocID="{7D5AE259-80E1-442E-93D0-BD4C528EEE2E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4F942A-BE3A-404E-9F5E-6BC0A92CB011}" type="pres">
      <dgm:prSet presAssocID="{7D5AE259-80E1-442E-93D0-BD4C528EEE2E}" presName="accent_4" presStyleCnt="0"/>
      <dgm:spPr/>
    </dgm:pt>
    <dgm:pt modelId="{0B1DEA53-7758-4793-8F1E-A8E4CBE051B6}" type="pres">
      <dgm:prSet presAssocID="{7D5AE259-80E1-442E-93D0-BD4C528EEE2E}" presName="accentRepeatNode" presStyleLbl="solidFgAcc1" presStyleIdx="3" presStyleCnt="4"/>
      <dgm:spPr/>
    </dgm:pt>
  </dgm:ptLst>
  <dgm:cxnLst>
    <dgm:cxn modelId="{969CF4A3-827C-41AD-9D05-DC6E154A9C6E}" srcId="{A95F6A94-B9D0-409B-B112-3761F5F9D0B0}" destId="{47F4D319-E885-494F-8269-27E7F562193D}" srcOrd="0" destOrd="0" parTransId="{8212B226-0B2C-4733-94CE-59643F675523}" sibTransId="{7529F223-BE25-4A54-891B-AB892D637751}"/>
    <dgm:cxn modelId="{ECC5C626-B0E0-4014-8BEA-29334ABFBDED}" type="presOf" srcId="{02E7233E-0498-4EB7-9B20-D4A35BCB2E44}" destId="{A73A03A1-0887-41A2-9C34-71E2464872D0}" srcOrd="0" destOrd="0" presId="urn:microsoft.com/office/officeart/2008/layout/VerticalCurvedList"/>
    <dgm:cxn modelId="{4A5B22B0-CD39-4C27-9F75-0E46E54BC95F}" type="presOf" srcId="{210CD372-AB21-4E98-8301-E5C2C2F46E54}" destId="{1C6E0149-4E78-470C-9E62-449E392B538F}" srcOrd="0" destOrd="0" presId="urn:microsoft.com/office/officeart/2008/layout/VerticalCurvedList"/>
    <dgm:cxn modelId="{2EAF5069-9042-4ECF-B761-0FC2B831E1FD}" type="presOf" srcId="{7D5AE259-80E1-442E-93D0-BD4C528EEE2E}" destId="{7B42C91D-484F-4879-A854-0DCF203222A2}" srcOrd="0" destOrd="0" presId="urn:microsoft.com/office/officeart/2008/layout/VerticalCurvedList"/>
    <dgm:cxn modelId="{2F3AE846-02D0-45F7-B4C6-90342359FC89}" type="presOf" srcId="{47F4D319-E885-494F-8269-27E7F562193D}" destId="{1526EAEB-F683-48D4-95BA-2BA2BE6BB13B}" srcOrd="0" destOrd="0" presId="urn:microsoft.com/office/officeart/2008/layout/VerticalCurvedList"/>
    <dgm:cxn modelId="{769A4BA2-F5B4-48F3-9459-BC649B180A3E}" srcId="{A95F6A94-B9D0-409B-B112-3761F5F9D0B0}" destId="{7D5AE259-80E1-442E-93D0-BD4C528EEE2E}" srcOrd="3" destOrd="0" parTransId="{5AFE7507-F68C-4F99-8B1C-8EB70B126AAD}" sibTransId="{172D9C3A-4897-44CA-9405-28B30FB79F69}"/>
    <dgm:cxn modelId="{BB7A1D17-53C8-4111-AF3B-FC42B88DF03E}" srcId="{A95F6A94-B9D0-409B-B112-3761F5F9D0B0}" destId="{02E7233E-0498-4EB7-9B20-D4A35BCB2E44}" srcOrd="1" destOrd="0" parTransId="{7A2801FF-CCEC-4307-8323-0F0CF94E2A42}" sibTransId="{5056DB4C-2EDA-4278-9A6D-9DA2468618FB}"/>
    <dgm:cxn modelId="{E123CDA9-D6D7-4F6F-BA57-DEA3F68D93A8}" srcId="{A95F6A94-B9D0-409B-B112-3761F5F9D0B0}" destId="{210CD372-AB21-4E98-8301-E5C2C2F46E54}" srcOrd="2" destOrd="0" parTransId="{165ED24A-08A0-49A9-B492-63147127DD23}" sibTransId="{11129E53-B5EB-40D6-A827-DF37DF8DAA7E}"/>
    <dgm:cxn modelId="{B5E9AF53-1B83-431B-B7D4-730CD302C619}" type="presOf" srcId="{A95F6A94-B9D0-409B-B112-3761F5F9D0B0}" destId="{11B0BFE5-3DB9-409A-9C98-AE313AC22D14}" srcOrd="0" destOrd="0" presId="urn:microsoft.com/office/officeart/2008/layout/VerticalCurvedList"/>
    <dgm:cxn modelId="{CE37DF97-21B6-493C-BF90-EC0E6D707EDE}" type="presOf" srcId="{7529F223-BE25-4A54-891B-AB892D637751}" destId="{E7E9BBAB-F718-4A37-B06E-D61C8987C72D}" srcOrd="0" destOrd="0" presId="urn:microsoft.com/office/officeart/2008/layout/VerticalCurvedList"/>
    <dgm:cxn modelId="{8CB12F91-1F3A-4B7D-9442-36A10DACE7E2}" type="presParOf" srcId="{11B0BFE5-3DB9-409A-9C98-AE313AC22D14}" destId="{4BBA77A9-76CB-46B0-8932-CC2E36446550}" srcOrd="0" destOrd="0" presId="urn:microsoft.com/office/officeart/2008/layout/VerticalCurvedList"/>
    <dgm:cxn modelId="{7EC82CFD-27DC-4F19-8CBA-4AE92E2D28F1}" type="presParOf" srcId="{4BBA77A9-76CB-46B0-8932-CC2E36446550}" destId="{BEA0802E-D6D6-4A3C-AD90-AB625A0021B5}" srcOrd="0" destOrd="0" presId="urn:microsoft.com/office/officeart/2008/layout/VerticalCurvedList"/>
    <dgm:cxn modelId="{B70D0C6E-0EED-4C96-AC20-7C5EEDB493BC}" type="presParOf" srcId="{BEA0802E-D6D6-4A3C-AD90-AB625A0021B5}" destId="{036F2A41-7CAF-449D-BCC5-8D15A3E15ED9}" srcOrd="0" destOrd="0" presId="urn:microsoft.com/office/officeart/2008/layout/VerticalCurvedList"/>
    <dgm:cxn modelId="{4D714A2E-9766-4C6B-B6E2-079E867FED56}" type="presParOf" srcId="{BEA0802E-D6D6-4A3C-AD90-AB625A0021B5}" destId="{E7E9BBAB-F718-4A37-B06E-D61C8987C72D}" srcOrd="1" destOrd="0" presId="urn:microsoft.com/office/officeart/2008/layout/VerticalCurvedList"/>
    <dgm:cxn modelId="{52EAAD1C-7E6F-4103-8B79-DB2C57F84164}" type="presParOf" srcId="{BEA0802E-D6D6-4A3C-AD90-AB625A0021B5}" destId="{0D92A77C-6A24-43AE-B57D-77EB4FB30C36}" srcOrd="2" destOrd="0" presId="urn:microsoft.com/office/officeart/2008/layout/VerticalCurvedList"/>
    <dgm:cxn modelId="{6CA6EBCB-0260-43FB-A640-E5A8C95580CC}" type="presParOf" srcId="{BEA0802E-D6D6-4A3C-AD90-AB625A0021B5}" destId="{B1101503-E8B4-4543-8075-83B4AC92F30D}" srcOrd="3" destOrd="0" presId="urn:microsoft.com/office/officeart/2008/layout/VerticalCurvedList"/>
    <dgm:cxn modelId="{8EB4230F-152D-4C90-8653-7AE4FB69EBA8}" type="presParOf" srcId="{4BBA77A9-76CB-46B0-8932-CC2E36446550}" destId="{1526EAEB-F683-48D4-95BA-2BA2BE6BB13B}" srcOrd="1" destOrd="0" presId="urn:microsoft.com/office/officeart/2008/layout/VerticalCurvedList"/>
    <dgm:cxn modelId="{BD313ED6-F0ED-4CBB-B70C-B1427D22E1F8}" type="presParOf" srcId="{4BBA77A9-76CB-46B0-8932-CC2E36446550}" destId="{3088B687-3392-479B-9380-11910783333A}" srcOrd="2" destOrd="0" presId="urn:microsoft.com/office/officeart/2008/layout/VerticalCurvedList"/>
    <dgm:cxn modelId="{978AD40C-216B-4907-B766-BD45CA45C069}" type="presParOf" srcId="{3088B687-3392-479B-9380-11910783333A}" destId="{32846E94-CFE8-4ABC-8D1E-B18864C117EA}" srcOrd="0" destOrd="0" presId="urn:microsoft.com/office/officeart/2008/layout/VerticalCurvedList"/>
    <dgm:cxn modelId="{7933BEFF-E728-49F5-96C0-5BA0F4A5A085}" type="presParOf" srcId="{4BBA77A9-76CB-46B0-8932-CC2E36446550}" destId="{A73A03A1-0887-41A2-9C34-71E2464872D0}" srcOrd="3" destOrd="0" presId="urn:microsoft.com/office/officeart/2008/layout/VerticalCurvedList"/>
    <dgm:cxn modelId="{1518BB3C-CF2D-4717-92B0-DEFB479FBFF1}" type="presParOf" srcId="{4BBA77A9-76CB-46B0-8932-CC2E36446550}" destId="{CB34B3D6-C309-47DE-92AC-AC2097E1A384}" srcOrd="4" destOrd="0" presId="urn:microsoft.com/office/officeart/2008/layout/VerticalCurvedList"/>
    <dgm:cxn modelId="{54365343-79A1-4F9B-BFBC-2A73B56FB04A}" type="presParOf" srcId="{CB34B3D6-C309-47DE-92AC-AC2097E1A384}" destId="{8C7878E3-3FC9-41ED-93EE-51469BD90DB0}" srcOrd="0" destOrd="0" presId="urn:microsoft.com/office/officeart/2008/layout/VerticalCurvedList"/>
    <dgm:cxn modelId="{3A980615-D455-46BD-B2B1-8252A4B347C2}" type="presParOf" srcId="{4BBA77A9-76CB-46B0-8932-CC2E36446550}" destId="{1C6E0149-4E78-470C-9E62-449E392B538F}" srcOrd="5" destOrd="0" presId="urn:microsoft.com/office/officeart/2008/layout/VerticalCurvedList"/>
    <dgm:cxn modelId="{C59C14EB-D641-42BE-932A-EE8D1833CA8B}" type="presParOf" srcId="{4BBA77A9-76CB-46B0-8932-CC2E36446550}" destId="{D734D6EB-DD7C-42FC-B640-34E302EAC64B}" srcOrd="6" destOrd="0" presId="urn:microsoft.com/office/officeart/2008/layout/VerticalCurvedList"/>
    <dgm:cxn modelId="{0306DD99-3EE0-4810-8987-04094F9798F4}" type="presParOf" srcId="{D734D6EB-DD7C-42FC-B640-34E302EAC64B}" destId="{BDA409EA-0ED8-4C40-BDDB-76F1519932A7}" srcOrd="0" destOrd="0" presId="urn:microsoft.com/office/officeart/2008/layout/VerticalCurvedList"/>
    <dgm:cxn modelId="{3E5770F8-012C-454B-A3B3-4E0A548F321B}" type="presParOf" srcId="{4BBA77A9-76CB-46B0-8932-CC2E36446550}" destId="{7B42C91D-484F-4879-A854-0DCF203222A2}" srcOrd="7" destOrd="0" presId="urn:microsoft.com/office/officeart/2008/layout/VerticalCurvedList"/>
    <dgm:cxn modelId="{FDAC391C-B4F4-493E-AE7A-3AA720FE39A6}" type="presParOf" srcId="{4BBA77A9-76CB-46B0-8932-CC2E36446550}" destId="{F54F942A-BE3A-404E-9F5E-6BC0A92CB011}" srcOrd="8" destOrd="0" presId="urn:microsoft.com/office/officeart/2008/layout/VerticalCurvedList"/>
    <dgm:cxn modelId="{50152E8B-3706-45DC-BCD3-CBBD6D0FCF07}" type="presParOf" srcId="{F54F942A-BE3A-404E-9F5E-6BC0A92CB011}" destId="{0B1DEA53-7758-4793-8F1E-A8E4CBE051B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B5BE0F2-36A4-4622-8EA0-5893F9BE603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B67F1CB7-8136-48F5-A68B-334FA3BC4089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3 338,1</a:t>
          </a:r>
        </a:p>
      </dgm:t>
    </dgm:pt>
    <dgm:pt modelId="{B2B5A158-101C-40C5-A740-1DD260B6EA73}" type="parTrans" cxnId="{DE0F5D0B-EB36-4172-9A73-698529917254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B57A1658-2227-4444-A8D2-CA290FCD1092}" type="sibTrans" cxnId="{DE0F5D0B-EB36-4172-9A73-698529917254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72C0D7C7-4F86-4F56-92DD-F2B3044FB727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759,4</a:t>
          </a:r>
        </a:p>
      </dgm:t>
    </dgm:pt>
    <dgm:pt modelId="{8ACA11CE-2E00-4113-9EB1-35DEF9B4B23C}" type="parTrans" cxnId="{6548E769-F901-4C89-867D-EFB5E6A58DAF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037F0FB5-F3FC-412C-8711-1A3D92E08AF8}" type="sibTrans" cxnId="{6548E769-F901-4C89-867D-EFB5E6A58DAF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C45FBAA2-2F59-4515-BE95-4A2F1FD00181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72,3</a:t>
          </a:r>
        </a:p>
      </dgm:t>
    </dgm:pt>
    <dgm:pt modelId="{B044D5A0-B37E-4B6B-A0E6-CE38853AB29A}" type="parTrans" cxnId="{83522C60-2B0D-43D1-88F7-06A278704E87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6DCCD0C7-B8F6-4E10-8D0C-0D0C90DDB882}" type="sibTrans" cxnId="{83522C60-2B0D-43D1-88F7-06A278704E87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5C57ACBF-5FC8-481C-8DB4-5808C9CB8BAE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2 506,4</a:t>
          </a:r>
        </a:p>
      </dgm:t>
    </dgm:pt>
    <dgm:pt modelId="{7E6D9AD0-A02D-4106-8A4A-1E6C004BC459}" type="parTrans" cxnId="{E0EE758C-9E58-451D-A299-A8F901972F80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6C1F6BF1-CBD4-448A-AF8F-3CBD8F71C528}" type="sibTrans" cxnId="{E0EE758C-9E58-451D-A299-A8F901972F80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B4CDDD85-DF14-4023-973F-0A82384BEA02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0</a:t>
          </a:r>
        </a:p>
      </dgm:t>
    </dgm:pt>
    <dgm:pt modelId="{CDF5D671-241C-40B6-9009-51695DAACC4A}" type="parTrans" cxnId="{C1D412AB-F699-4E17-AA3D-D6E14D3271F9}">
      <dgm:prSet/>
      <dgm:spPr/>
      <dgm:t>
        <a:bodyPr/>
        <a:lstStyle/>
        <a:p>
          <a:endParaRPr lang="ru-RU"/>
        </a:p>
      </dgm:t>
    </dgm:pt>
    <dgm:pt modelId="{F23C6FA7-5A9D-4A5B-B9CC-B389E19895BF}" type="sibTrans" cxnId="{C1D412AB-F699-4E17-AA3D-D6E14D3271F9}">
      <dgm:prSet/>
      <dgm:spPr/>
      <dgm:t>
        <a:bodyPr/>
        <a:lstStyle/>
        <a:p>
          <a:endParaRPr lang="ru-RU"/>
        </a:p>
      </dgm:t>
    </dgm:pt>
    <dgm:pt modelId="{568FFF76-9580-4FBC-AC88-37E0120FEA17}">
      <dgm:prSet phldrT="[Текст]" custT="1"/>
      <dgm:spPr>
        <a:noFill/>
        <a:ln>
          <a:noFill/>
        </a:ln>
      </dgm:spPr>
      <dgm:t>
        <a:bodyPr/>
        <a:lstStyle/>
        <a:p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C16A505C-BB42-4FB3-9AFF-76086B10326D}" type="sibTrans" cxnId="{17C19F1F-C9AE-44CA-9219-001E6F5A7CD7}">
      <dgm:prSet/>
      <dgm:spPr/>
      <dgm:t>
        <a:bodyPr/>
        <a:lstStyle/>
        <a:p>
          <a:endParaRPr lang="ru-RU" sz="2000"/>
        </a:p>
      </dgm:t>
    </dgm:pt>
    <dgm:pt modelId="{ACF94380-39F8-4745-978E-BC5FB4A7B637}" type="parTrans" cxnId="{17C19F1F-C9AE-44CA-9219-001E6F5A7CD7}">
      <dgm:prSet/>
      <dgm:spPr/>
      <dgm:t>
        <a:bodyPr/>
        <a:lstStyle/>
        <a:p>
          <a:endParaRPr lang="ru-RU" sz="2000"/>
        </a:p>
      </dgm:t>
    </dgm:pt>
    <dgm:pt modelId="{77B7EC4A-1E91-4271-BB87-E89BDA7684C1}" type="pres">
      <dgm:prSet presAssocID="{8B5BE0F2-36A4-4622-8EA0-5893F9BE6034}" presName="compositeShape" presStyleCnt="0">
        <dgm:presLayoutVars>
          <dgm:dir/>
          <dgm:resizeHandles/>
        </dgm:presLayoutVars>
      </dgm:prSet>
      <dgm:spPr/>
    </dgm:pt>
    <dgm:pt modelId="{49429FFA-8DB5-4CAE-842F-FFF6C8DE8DEF}" type="pres">
      <dgm:prSet presAssocID="{8B5BE0F2-36A4-4622-8EA0-5893F9BE6034}" presName="pyramid" presStyleLbl="node1" presStyleIdx="0" presStyleCnt="1"/>
      <dgm:spPr>
        <a:solidFill>
          <a:schemeClr val="accent6">
            <a:lumMod val="40000"/>
            <a:lumOff val="60000"/>
          </a:schemeClr>
        </a:solidFill>
      </dgm:spPr>
    </dgm:pt>
    <dgm:pt modelId="{72297C57-C7BD-4A1F-ACB2-BF29EE867E70}" type="pres">
      <dgm:prSet presAssocID="{8B5BE0F2-36A4-4622-8EA0-5893F9BE6034}" presName="theList" presStyleCnt="0"/>
      <dgm:spPr/>
    </dgm:pt>
    <dgm:pt modelId="{BBE12EF0-2D3D-4C5F-94D7-1DFB6B9E8DD9}" type="pres">
      <dgm:prSet presAssocID="{B67F1CB7-8136-48F5-A68B-334FA3BC4089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083108-8AB3-424F-B4CF-149EC74613A6}" type="pres">
      <dgm:prSet presAssocID="{B67F1CB7-8136-48F5-A68B-334FA3BC4089}" presName="aSpace" presStyleCnt="0"/>
      <dgm:spPr/>
    </dgm:pt>
    <dgm:pt modelId="{7D75EEE3-2363-4C1F-B9A5-66FA36010319}" type="pres">
      <dgm:prSet presAssocID="{568FFF76-9580-4FBC-AC88-37E0120FEA17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E95075-7274-4A3E-A1EB-800E080847D0}" type="pres">
      <dgm:prSet presAssocID="{568FFF76-9580-4FBC-AC88-37E0120FEA17}" presName="aSpace" presStyleCnt="0"/>
      <dgm:spPr/>
    </dgm:pt>
    <dgm:pt modelId="{BE72A8CD-4137-45CD-96AE-7CFDD2B90D96}" type="pres">
      <dgm:prSet presAssocID="{72C0D7C7-4F86-4F56-92DD-F2B3044FB727}" presName="aNode" presStyleLbl="fgAcc1" presStyleIdx="2" presStyleCnt="6" custLinFactY="-14645" custLinFactNeighborX="126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BED74-02F6-432F-B4E3-E64215FB531D}" type="pres">
      <dgm:prSet presAssocID="{72C0D7C7-4F86-4F56-92DD-F2B3044FB727}" presName="aSpace" presStyleCnt="0"/>
      <dgm:spPr/>
    </dgm:pt>
    <dgm:pt modelId="{6EEE6C70-3402-4FD8-9839-A9EA28662F60}" type="pres">
      <dgm:prSet presAssocID="{C45FBAA2-2F59-4515-BE95-4A2F1FD00181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6A6DEE-54AE-400A-A63F-A85DB3A4B00C}" type="pres">
      <dgm:prSet presAssocID="{C45FBAA2-2F59-4515-BE95-4A2F1FD00181}" presName="aSpace" presStyleCnt="0"/>
      <dgm:spPr/>
    </dgm:pt>
    <dgm:pt modelId="{118C5BE4-D561-4AAC-8337-428E6695D32B}" type="pres">
      <dgm:prSet presAssocID="{5C57ACBF-5FC8-481C-8DB4-5808C9CB8BAE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63BBA4-C55F-4D6D-B1A8-D9458829804B}" type="pres">
      <dgm:prSet presAssocID="{5C57ACBF-5FC8-481C-8DB4-5808C9CB8BAE}" presName="aSpace" presStyleCnt="0"/>
      <dgm:spPr/>
    </dgm:pt>
    <dgm:pt modelId="{9D7A41EE-3E59-49E7-93B9-70CAEC4A37FB}" type="pres">
      <dgm:prSet presAssocID="{B4CDDD85-DF14-4023-973F-0A82384BEA02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61AC1-4809-4BCE-A61D-02CB679C54BE}" type="pres">
      <dgm:prSet presAssocID="{B4CDDD85-DF14-4023-973F-0A82384BEA02}" presName="aSpace" presStyleCnt="0"/>
      <dgm:spPr/>
    </dgm:pt>
  </dgm:ptLst>
  <dgm:cxnLst>
    <dgm:cxn modelId="{17C19F1F-C9AE-44CA-9219-001E6F5A7CD7}" srcId="{8B5BE0F2-36A4-4622-8EA0-5893F9BE6034}" destId="{568FFF76-9580-4FBC-AC88-37E0120FEA17}" srcOrd="1" destOrd="0" parTransId="{ACF94380-39F8-4745-978E-BC5FB4A7B637}" sibTransId="{C16A505C-BB42-4FB3-9AFF-76086B10326D}"/>
    <dgm:cxn modelId="{DE0F5D0B-EB36-4172-9A73-698529917254}" srcId="{8B5BE0F2-36A4-4622-8EA0-5893F9BE6034}" destId="{B67F1CB7-8136-48F5-A68B-334FA3BC4089}" srcOrd="0" destOrd="0" parTransId="{B2B5A158-101C-40C5-A740-1DD260B6EA73}" sibTransId="{B57A1658-2227-4444-A8D2-CA290FCD1092}"/>
    <dgm:cxn modelId="{BAC36FF3-E64F-431A-8757-261B79CB38FC}" type="presOf" srcId="{568FFF76-9580-4FBC-AC88-37E0120FEA17}" destId="{7D75EEE3-2363-4C1F-B9A5-66FA36010319}" srcOrd="0" destOrd="0" presId="urn:microsoft.com/office/officeart/2005/8/layout/pyramid2"/>
    <dgm:cxn modelId="{E0EE758C-9E58-451D-A299-A8F901972F80}" srcId="{8B5BE0F2-36A4-4622-8EA0-5893F9BE6034}" destId="{5C57ACBF-5FC8-481C-8DB4-5808C9CB8BAE}" srcOrd="4" destOrd="0" parTransId="{7E6D9AD0-A02D-4106-8A4A-1E6C004BC459}" sibTransId="{6C1F6BF1-CBD4-448A-AF8F-3CBD8F71C528}"/>
    <dgm:cxn modelId="{83522C60-2B0D-43D1-88F7-06A278704E87}" srcId="{8B5BE0F2-36A4-4622-8EA0-5893F9BE6034}" destId="{C45FBAA2-2F59-4515-BE95-4A2F1FD00181}" srcOrd="3" destOrd="0" parTransId="{B044D5A0-B37E-4B6B-A0E6-CE38853AB29A}" sibTransId="{6DCCD0C7-B8F6-4E10-8D0C-0D0C90DDB882}"/>
    <dgm:cxn modelId="{5462A1C5-4E1D-4914-8EAC-552CFE5FD922}" type="presOf" srcId="{72C0D7C7-4F86-4F56-92DD-F2B3044FB727}" destId="{BE72A8CD-4137-45CD-96AE-7CFDD2B90D96}" srcOrd="0" destOrd="0" presId="urn:microsoft.com/office/officeart/2005/8/layout/pyramid2"/>
    <dgm:cxn modelId="{6548E769-F901-4C89-867D-EFB5E6A58DAF}" srcId="{8B5BE0F2-36A4-4622-8EA0-5893F9BE6034}" destId="{72C0D7C7-4F86-4F56-92DD-F2B3044FB727}" srcOrd="2" destOrd="0" parTransId="{8ACA11CE-2E00-4113-9EB1-35DEF9B4B23C}" sibTransId="{037F0FB5-F3FC-412C-8711-1A3D92E08AF8}"/>
    <dgm:cxn modelId="{B5E567A5-04BF-4E78-94DC-CF6C18F6E50C}" type="presOf" srcId="{B4CDDD85-DF14-4023-973F-0A82384BEA02}" destId="{9D7A41EE-3E59-49E7-93B9-70CAEC4A37FB}" srcOrd="0" destOrd="0" presId="urn:microsoft.com/office/officeart/2005/8/layout/pyramid2"/>
    <dgm:cxn modelId="{75AEAE10-1E7B-4393-84C4-E90EEF9E3F00}" type="presOf" srcId="{B67F1CB7-8136-48F5-A68B-334FA3BC4089}" destId="{BBE12EF0-2D3D-4C5F-94D7-1DFB6B9E8DD9}" srcOrd="0" destOrd="0" presId="urn:microsoft.com/office/officeart/2005/8/layout/pyramid2"/>
    <dgm:cxn modelId="{0F57FFE6-2D04-484C-87BC-FF984990FDC4}" type="presOf" srcId="{C45FBAA2-2F59-4515-BE95-4A2F1FD00181}" destId="{6EEE6C70-3402-4FD8-9839-A9EA28662F60}" srcOrd="0" destOrd="0" presId="urn:microsoft.com/office/officeart/2005/8/layout/pyramid2"/>
    <dgm:cxn modelId="{E5DD03AE-90EC-4795-818D-B82B67299430}" type="presOf" srcId="{8B5BE0F2-36A4-4622-8EA0-5893F9BE6034}" destId="{77B7EC4A-1E91-4271-BB87-E89BDA7684C1}" srcOrd="0" destOrd="0" presId="urn:microsoft.com/office/officeart/2005/8/layout/pyramid2"/>
    <dgm:cxn modelId="{C1D412AB-F699-4E17-AA3D-D6E14D3271F9}" srcId="{8B5BE0F2-36A4-4622-8EA0-5893F9BE6034}" destId="{B4CDDD85-DF14-4023-973F-0A82384BEA02}" srcOrd="5" destOrd="0" parTransId="{CDF5D671-241C-40B6-9009-51695DAACC4A}" sibTransId="{F23C6FA7-5A9D-4A5B-B9CC-B389E19895BF}"/>
    <dgm:cxn modelId="{C8E34333-8F7F-445A-BCFB-3D35797D56C5}" type="presOf" srcId="{5C57ACBF-5FC8-481C-8DB4-5808C9CB8BAE}" destId="{118C5BE4-D561-4AAC-8337-428E6695D32B}" srcOrd="0" destOrd="0" presId="urn:microsoft.com/office/officeart/2005/8/layout/pyramid2"/>
    <dgm:cxn modelId="{B62728C1-58AF-4674-B41D-69CF0B227F09}" type="presParOf" srcId="{77B7EC4A-1E91-4271-BB87-E89BDA7684C1}" destId="{49429FFA-8DB5-4CAE-842F-FFF6C8DE8DEF}" srcOrd="0" destOrd="0" presId="urn:microsoft.com/office/officeart/2005/8/layout/pyramid2"/>
    <dgm:cxn modelId="{269495CA-A457-4260-A3FA-5227455C1300}" type="presParOf" srcId="{77B7EC4A-1E91-4271-BB87-E89BDA7684C1}" destId="{72297C57-C7BD-4A1F-ACB2-BF29EE867E70}" srcOrd="1" destOrd="0" presId="urn:microsoft.com/office/officeart/2005/8/layout/pyramid2"/>
    <dgm:cxn modelId="{8F91D97D-E78D-48FC-A3FB-0B3725BB3C84}" type="presParOf" srcId="{72297C57-C7BD-4A1F-ACB2-BF29EE867E70}" destId="{BBE12EF0-2D3D-4C5F-94D7-1DFB6B9E8DD9}" srcOrd="0" destOrd="0" presId="urn:microsoft.com/office/officeart/2005/8/layout/pyramid2"/>
    <dgm:cxn modelId="{8ACCFC72-1A86-4B05-98BF-FC4FC4B7D220}" type="presParOf" srcId="{72297C57-C7BD-4A1F-ACB2-BF29EE867E70}" destId="{D0083108-8AB3-424F-B4CF-149EC74613A6}" srcOrd="1" destOrd="0" presId="urn:microsoft.com/office/officeart/2005/8/layout/pyramid2"/>
    <dgm:cxn modelId="{8E336E48-0E02-430E-B58F-AF220276F2A3}" type="presParOf" srcId="{72297C57-C7BD-4A1F-ACB2-BF29EE867E70}" destId="{7D75EEE3-2363-4C1F-B9A5-66FA36010319}" srcOrd="2" destOrd="0" presId="urn:microsoft.com/office/officeart/2005/8/layout/pyramid2"/>
    <dgm:cxn modelId="{0EF24A0E-37FC-44E7-A22B-D25D79485ED5}" type="presParOf" srcId="{72297C57-C7BD-4A1F-ACB2-BF29EE867E70}" destId="{C6E95075-7274-4A3E-A1EB-800E080847D0}" srcOrd="3" destOrd="0" presId="urn:microsoft.com/office/officeart/2005/8/layout/pyramid2"/>
    <dgm:cxn modelId="{80C7307A-3B8F-4389-9C5C-8934872863B8}" type="presParOf" srcId="{72297C57-C7BD-4A1F-ACB2-BF29EE867E70}" destId="{BE72A8CD-4137-45CD-96AE-7CFDD2B90D96}" srcOrd="4" destOrd="0" presId="urn:microsoft.com/office/officeart/2005/8/layout/pyramid2"/>
    <dgm:cxn modelId="{4E7570C3-698B-4094-B6E2-988812FACEC9}" type="presParOf" srcId="{72297C57-C7BD-4A1F-ACB2-BF29EE867E70}" destId="{9F2BED74-02F6-432F-B4E3-E64215FB531D}" srcOrd="5" destOrd="0" presId="urn:microsoft.com/office/officeart/2005/8/layout/pyramid2"/>
    <dgm:cxn modelId="{91C99F63-7226-48FB-A5BB-FCF06E870A71}" type="presParOf" srcId="{72297C57-C7BD-4A1F-ACB2-BF29EE867E70}" destId="{6EEE6C70-3402-4FD8-9839-A9EA28662F60}" srcOrd="6" destOrd="0" presId="urn:microsoft.com/office/officeart/2005/8/layout/pyramid2"/>
    <dgm:cxn modelId="{3895454F-7D96-4CC6-BCB1-60FD58A6F675}" type="presParOf" srcId="{72297C57-C7BD-4A1F-ACB2-BF29EE867E70}" destId="{866A6DEE-54AE-400A-A63F-A85DB3A4B00C}" srcOrd="7" destOrd="0" presId="urn:microsoft.com/office/officeart/2005/8/layout/pyramid2"/>
    <dgm:cxn modelId="{BB817C6F-A237-449C-9866-807E3346A751}" type="presParOf" srcId="{72297C57-C7BD-4A1F-ACB2-BF29EE867E70}" destId="{118C5BE4-D561-4AAC-8337-428E6695D32B}" srcOrd="8" destOrd="0" presId="urn:microsoft.com/office/officeart/2005/8/layout/pyramid2"/>
    <dgm:cxn modelId="{D016FC19-DA77-4B4D-BE7D-C2A16FC1E9FB}" type="presParOf" srcId="{72297C57-C7BD-4A1F-ACB2-BF29EE867E70}" destId="{4463BBA4-C55F-4D6D-B1A8-D9458829804B}" srcOrd="9" destOrd="0" presId="urn:microsoft.com/office/officeart/2005/8/layout/pyramid2"/>
    <dgm:cxn modelId="{7B0153C2-D5C6-4617-94F3-8AAA240E0138}" type="presParOf" srcId="{72297C57-C7BD-4A1F-ACB2-BF29EE867E70}" destId="{9D7A41EE-3E59-49E7-93B9-70CAEC4A37FB}" srcOrd="10" destOrd="0" presId="urn:microsoft.com/office/officeart/2005/8/layout/pyramid2"/>
    <dgm:cxn modelId="{90F9A0D9-7F74-4033-A07F-903A67C45AB9}" type="presParOf" srcId="{72297C57-C7BD-4A1F-ACB2-BF29EE867E70}" destId="{4D961AC1-4809-4BCE-A61D-02CB679C54BE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EFA001D-B243-44BB-918B-997E68F7F62E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105F2F-C032-48AA-A47F-F0690DD4C7DF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Межбюджетные трансферты всего</a:t>
          </a:r>
        </a:p>
      </dgm:t>
    </dgm:pt>
    <dgm:pt modelId="{F20FCF60-2CA0-456B-A9D3-6BB089095CC3}" type="parTrans" cxnId="{A6673737-3907-4464-AC81-F3455A611C48}">
      <dgm:prSet/>
      <dgm:spPr/>
      <dgm:t>
        <a:bodyPr/>
        <a:lstStyle/>
        <a:p>
          <a:endParaRPr lang="ru-RU" sz="2000"/>
        </a:p>
      </dgm:t>
    </dgm:pt>
    <dgm:pt modelId="{0A638CBC-8E38-4ABD-84FF-821CF43E3246}" type="sibTrans" cxnId="{A6673737-3907-4464-AC81-F3455A611C48}">
      <dgm:prSet/>
      <dgm:spPr/>
      <dgm:t>
        <a:bodyPr/>
        <a:lstStyle/>
        <a:p>
          <a:endParaRPr lang="ru-RU" sz="2000"/>
        </a:p>
      </dgm:t>
    </dgm:pt>
    <dgm:pt modelId="{0DC66B57-91F5-4BB4-B016-2EBEB8B19FD2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1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том числе:</a:t>
          </a:r>
        </a:p>
      </dgm:t>
    </dgm:pt>
    <dgm:pt modelId="{47FB4F1D-0B7B-4CB7-B132-201EF4A469E5}" type="parTrans" cxnId="{7980FF8A-A3F5-4289-8012-54A81AFADDD1}">
      <dgm:prSet/>
      <dgm:spPr/>
      <dgm:t>
        <a:bodyPr/>
        <a:lstStyle/>
        <a:p>
          <a:endParaRPr lang="ru-RU" sz="2000"/>
        </a:p>
      </dgm:t>
    </dgm:pt>
    <dgm:pt modelId="{D150E8A4-1383-4C7F-A5ED-1B9E2346E260}" type="sibTrans" cxnId="{7980FF8A-A3F5-4289-8012-54A81AFADDD1}">
      <dgm:prSet/>
      <dgm:spPr/>
      <dgm:t>
        <a:bodyPr/>
        <a:lstStyle/>
        <a:p>
          <a:endParaRPr lang="ru-RU" sz="2000"/>
        </a:p>
      </dgm:t>
    </dgm:pt>
    <dgm:pt modelId="{784127B5-76A5-49B3-A835-63C306A5BFF7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Дотации </a:t>
          </a:r>
        </a:p>
      </dgm:t>
    </dgm:pt>
    <dgm:pt modelId="{5F0D709D-5BA0-43D6-983F-348A7FA63260}" type="parTrans" cxnId="{87F5DB66-A80B-4B02-A670-94C8BF6F3FC4}">
      <dgm:prSet/>
      <dgm:spPr/>
      <dgm:t>
        <a:bodyPr/>
        <a:lstStyle/>
        <a:p>
          <a:endParaRPr lang="ru-RU" sz="2000"/>
        </a:p>
      </dgm:t>
    </dgm:pt>
    <dgm:pt modelId="{4007C4C8-D13E-4059-8D0B-C1355C7ADCBB}" type="sibTrans" cxnId="{87F5DB66-A80B-4B02-A670-94C8BF6F3FC4}">
      <dgm:prSet/>
      <dgm:spPr/>
      <dgm:t>
        <a:bodyPr/>
        <a:lstStyle/>
        <a:p>
          <a:endParaRPr lang="ru-RU" sz="2000"/>
        </a:p>
      </dgm:t>
    </dgm:pt>
    <dgm:pt modelId="{B7EEEB5A-0B5C-412B-B132-3184C41D2DF3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2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Субвенции</a:t>
          </a:r>
        </a:p>
      </dgm:t>
    </dgm:pt>
    <dgm:pt modelId="{1B0F3371-B177-4BFC-A356-AAAD30FDD66B}" type="parTrans" cxnId="{E6F0A979-CFBE-48FE-8100-8B543D49CDED}">
      <dgm:prSet/>
      <dgm:spPr/>
      <dgm:t>
        <a:bodyPr/>
        <a:lstStyle/>
        <a:p>
          <a:endParaRPr lang="ru-RU" sz="2000"/>
        </a:p>
      </dgm:t>
    </dgm:pt>
    <dgm:pt modelId="{A221F678-F131-4110-8DB0-E7DE697889B0}" type="sibTrans" cxnId="{E6F0A979-CFBE-48FE-8100-8B543D49CDED}">
      <dgm:prSet/>
      <dgm:spPr/>
      <dgm:t>
        <a:bodyPr/>
        <a:lstStyle/>
        <a:p>
          <a:endParaRPr lang="ru-RU" sz="2000"/>
        </a:p>
      </dgm:t>
    </dgm:pt>
    <dgm:pt modelId="{81B1288F-198D-45E5-914B-02326FD2BEAD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2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Субсидии</a:t>
          </a:r>
        </a:p>
      </dgm:t>
    </dgm:pt>
    <dgm:pt modelId="{3A4A0E69-D139-418F-BD92-1E49942A5F89}" type="sibTrans" cxnId="{303F9E5F-6CCA-4A1E-AC59-779B1A0F6DF4}">
      <dgm:prSet/>
      <dgm:spPr/>
      <dgm:t>
        <a:bodyPr/>
        <a:lstStyle/>
        <a:p>
          <a:endParaRPr lang="ru-RU" sz="2000"/>
        </a:p>
      </dgm:t>
    </dgm:pt>
    <dgm:pt modelId="{D6854C39-208D-42B6-848C-FD348D9F77C3}" type="parTrans" cxnId="{303F9E5F-6CCA-4A1E-AC59-779B1A0F6DF4}">
      <dgm:prSet/>
      <dgm:spPr/>
      <dgm:t>
        <a:bodyPr/>
        <a:lstStyle/>
        <a:p>
          <a:endParaRPr lang="ru-RU" sz="2000"/>
        </a:p>
      </dgm:t>
    </dgm:pt>
    <dgm:pt modelId="{9FA40374-5267-4FED-8512-EEE152EC2910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2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Иные межбюджетные трансферты</a:t>
          </a:r>
        </a:p>
      </dgm:t>
    </dgm:pt>
    <dgm:pt modelId="{124DCF5E-1BA8-4B76-9927-E202B3BA1F02}" type="parTrans" cxnId="{EB61D1F0-1493-45FD-B7C9-81BAF5764576}">
      <dgm:prSet/>
      <dgm:spPr/>
      <dgm:t>
        <a:bodyPr/>
        <a:lstStyle/>
        <a:p>
          <a:endParaRPr lang="ru-RU"/>
        </a:p>
      </dgm:t>
    </dgm:pt>
    <dgm:pt modelId="{D031C585-440F-4192-95CE-FC3C7C1FDD47}" type="sibTrans" cxnId="{EB61D1F0-1493-45FD-B7C9-81BAF5764576}">
      <dgm:prSet/>
      <dgm:spPr/>
      <dgm:t>
        <a:bodyPr/>
        <a:lstStyle/>
        <a:p>
          <a:endParaRPr lang="ru-RU"/>
        </a:p>
      </dgm:t>
    </dgm:pt>
    <dgm:pt modelId="{A378E32D-940C-4D61-B46B-35B0609AA25A}" type="pres">
      <dgm:prSet presAssocID="{3EFA001D-B243-44BB-918B-997E68F7F62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CBE2B2-7CD4-4064-B17F-AF51720A8774}" type="pres">
      <dgm:prSet presAssocID="{7A105F2F-C032-48AA-A47F-F0690DD4C7DF}" presName="parentLin" presStyleCnt="0"/>
      <dgm:spPr/>
    </dgm:pt>
    <dgm:pt modelId="{E25486B8-ABB8-43BE-8ADA-8A8D676F918E}" type="pres">
      <dgm:prSet presAssocID="{7A105F2F-C032-48AA-A47F-F0690DD4C7DF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885AB5CF-2B9E-4FB3-B83C-D1D73D06C8D5}" type="pres">
      <dgm:prSet presAssocID="{7A105F2F-C032-48AA-A47F-F0690DD4C7DF}" presName="parentText" presStyleLbl="node1" presStyleIdx="0" presStyleCnt="6" custScaleX="125893" custScaleY="3784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82DA7D-4238-4109-AE36-D5434C1ECDEE}" type="pres">
      <dgm:prSet presAssocID="{7A105F2F-C032-48AA-A47F-F0690DD4C7DF}" presName="negativeSpace" presStyleCnt="0"/>
      <dgm:spPr/>
    </dgm:pt>
    <dgm:pt modelId="{A8C321EB-57FA-4912-8233-A61E3C087999}" type="pres">
      <dgm:prSet presAssocID="{7A105F2F-C032-48AA-A47F-F0690DD4C7DF}" presName="childText" presStyleLbl="conFgAcc1" presStyleIdx="0" presStyleCnt="6" custScaleY="111111">
        <dgm:presLayoutVars>
          <dgm:bulletEnabled val="1"/>
        </dgm:presLayoutVars>
      </dgm:prSet>
      <dgm:spPr/>
    </dgm:pt>
    <dgm:pt modelId="{3CE66126-5BFF-4D61-B1F5-12EF227EFBC3}" type="pres">
      <dgm:prSet presAssocID="{0A638CBC-8E38-4ABD-84FF-821CF43E3246}" presName="spaceBetweenRectangles" presStyleCnt="0"/>
      <dgm:spPr/>
    </dgm:pt>
    <dgm:pt modelId="{978F0E2B-1D53-40D0-8A9D-5134C53857AC}" type="pres">
      <dgm:prSet presAssocID="{0DC66B57-91F5-4BB4-B016-2EBEB8B19FD2}" presName="parentLin" presStyleCnt="0"/>
      <dgm:spPr/>
    </dgm:pt>
    <dgm:pt modelId="{8A66C0DC-8E0E-4764-8004-1A7321FEE24B}" type="pres">
      <dgm:prSet presAssocID="{0DC66B57-91F5-4BB4-B016-2EBEB8B19FD2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BE4C536D-1014-4E4A-BDA1-6CD6BCFE2280}" type="pres">
      <dgm:prSet presAssocID="{0DC66B57-91F5-4BB4-B016-2EBEB8B19FD2}" presName="parentText" presStyleLbl="node1" presStyleIdx="1" presStyleCnt="6" custScaleX="119305" custScaleY="124983" custLinFactNeighborX="41070" custLinFactNeighborY="-149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76EAA8-0C29-4989-9F9E-FE8AD27C1ACB}" type="pres">
      <dgm:prSet presAssocID="{0DC66B57-91F5-4BB4-B016-2EBEB8B19FD2}" presName="negativeSpace" presStyleCnt="0"/>
      <dgm:spPr/>
    </dgm:pt>
    <dgm:pt modelId="{482A1DE5-BE5F-4767-BE10-4992A68C4B7C}" type="pres">
      <dgm:prSet presAssocID="{0DC66B57-91F5-4BB4-B016-2EBEB8B19FD2}" presName="childText" presStyleLbl="conFgAcc1" presStyleIdx="1" presStyleCnt="6" custScaleY="111111">
        <dgm:presLayoutVars>
          <dgm:bulletEnabled val="1"/>
        </dgm:presLayoutVars>
      </dgm:prSet>
      <dgm:spPr/>
    </dgm:pt>
    <dgm:pt modelId="{158C1353-96EF-482A-955D-0902A6F024DC}" type="pres">
      <dgm:prSet presAssocID="{D150E8A4-1383-4C7F-A5ED-1B9E2346E260}" presName="spaceBetweenRectangles" presStyleCnt="0"/>
      <dgm:spPr/>
    </dgm:pt>
    <dgm:pt modelId="{58E4B20F-283B-4E74-8ECF-77B678064571}" type="pres">
      <dgm:prSet presAssocID="{784127B5-76A5-49B3-A835-63C306A5BFF7}" presName="parentLin" presStyleCnt="0"/>
      <dgm:spPr/>
    </dgm:pt>
    <dgm:pt modelId="{44AFDF86-F6EF-44DF-B842-E26A238744EE}" type="pres">
      <dgm:prSet presAssocID="{784127B5-76A5-49B3-A835-63C306A5BFF7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7BA623A9-2DD2-4679-9D89-5B73D6F3B596}" type="pres">
      <dgm:prSet presAssocID="{784127B5-76A5-49B3-A835-63C306A5BFF7}" presName="parentText" presStyleLbl="node1" presStyleIdx="2" presStyleCnt="6" custScaleX="125893" custScaleY="2695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4A6F6-F343-4D18-A030-05E471701954}" type="pres">
      <dgm:prSet presAssocID="{784127B5-76A5-49B3-A835-63C306A5BFF7}" presName="negativeSpace" presStyleCnt="0"/>
      <dgm:spPr/>
    </dgm:pt>
    <dgm:pt modelId="{507A2B0B-3918-4835-B86F-DF676891CDCB}" type="pres">
      <dgm:prSet presAssocID="{784127B5-76A5-49B3-A835-63C306A5BFF7}" presName="childText" presStyleLbl="conFgAcc1" presStyleIdx="2" presStyleCnt="6" custScaleY="111111">
        <dgm:presLayoutVars>
          <dgm:bulletEnabled val="1"/>
        </dgm:presLayoutVars>
      </dgm:prSet>
      <dgm:spPr/>
    </dgm:pt>
    <dgm:pt modelId="{D9779BCE-C6B2-4B1D-BA3B-38165515664A}" type="pres">
      <dgm:prSet presAssocID="{4007C4C8-D13E-4059-8D0B-C1355C7ADCBB}" presName="spaceBetweenRectangles" presStyleCnt="0"/>
      <dgm:spPr/>
    </dgm:pt>
    <dgm:pt modelId="{1125833A-2AF2-4472-8937-146021BE5E78}" type="pres">
      <dgm:prSet presAssocID="{81B1288F-198D-45E5-914B-02326FD2BEAD}" presName="parentLin" presStyleCnt="0"/>
      <dgm:spPr/>
    </dgm:pt>
    <dgm:pt modelId="{7861706B-7E8F-4DE0-ADC9-ACC2629D6AE3}" type="pres">
      <dgm:prSet presAssocID="{81B1288F-198D-45E5-914B-02326FD2BEAD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81F529F7-F376-419A-B9E7-C63213F3CF43}" type="pres">
      <dgm:prSet presAssocID="{81B1288F-198D-45E5-914B-02326FD2BEAD}" presName="parentText" presStyleLbl="node1" presStyleIdx="3" presStyleCnt="6" custScaleX="125893" custScaleY="2695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E8F22-6A04-4E84-9820-858BBA24ECCA}" type="pres">
      <dgm:prSet presAssocID="{81B1288F-198D-45E5-914B-02326FD2BEAD}" presName="negativeSpace" presStyleCnt="0"/>
      <dgm:spPr/>
    </dgm:pt>
    <dgm:pt modelId="{7A418D91-F3B5-401D-BE52-DAEE09515D7F}" type="pres">
      <dgm:prSet presAssocID="{81B1288F-198D-45E5-914B-02326FD2BEAD}" presName="childText" presStyleLbl="conFgAcc1" presStyleIdx="3" presStyleCnt="6" custScaleY="111111">
        <dgm:presLayoutVars>
          <dgm:bulletEnabled val="1"/>
        </dgm:presLayoutVars>
      </dgm:prSet>
      <dgm:spPr/>
    </dgm:pt>
    <dgm:pt modelId="{03FFAD6A-3BD5-4433-B79C-1772D35457DA}" type="pres">
      <dgm:prSet presAssocID="{3A4A0E69-D139-418F-BD92-1E49942A5F89}" presName="spaceBetweenRectangles" presStyleCnt="0"/>
      <dgm:spPr/>
    </dgm:pt>
    <dgm:pt modelId="{FB9CD939-ED86-48B1-9B13-2B02E7C17C00}" type="pres">
      <dgm:prSet presAssocID="{B7EEEB5A-0B5C-412B-B132-3184C41D2DF3}" presName="parentLin" presStyleCnt="0"/>
      <dgm:spPr/>
    </dgm:pt>
    <dgm:pt modelId="{02E47C9B-E4BB-4113-B7E5-C4333318A381}" type="pres">
      <dgm:prSet presAssocID="{B7EEEB5A-0B5C-412B-B132-3184C41D2DF3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C2FC2B0F-F6B3-47A4-8753-303000D64CD4}" type="pres">
      <dgm:prSet presAssocID="{B7EEEB5A-0B5C-412B-B132-3184C41D2DF3}" presName="parentText" presStyleLbl="node1" presStyleIdx="4" presStyleCnt="6" custScaleX="125893" custScaleY="2695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03D8E9-73FF-4E5A-B06D-1E3E2835A220}" type="pres">
      <dgm:prSet presAssocID="{B7EEEB5A-0B5C-412B-B132-3184C41D2DF3}" presName="negativeSpace" presStyleCnt="0"/>
      <dgm:spPr/>
    </dgm:pt>
    <dgm:pt modelId="{81D06883-C4ED-4ADF-8FBE-2F11C4627BA3}" type="pres">
      <dgm:prSet presAssocID="{B7EEEB5A-0B5C-412B-B132-3184C41D2DF3}" presName="childText" presStyleLbl="conFgAcc1" presStyleIdx="4" presStyleCnt="6" custScaleY="111111">
        <dgm:presLayoutVars>
          <dgm:bulletEnabled val="1"/>
        </dgm:presLayoutVars>
      </dgm:prSet>
      <dgm:spPr/>
    </dgm:pt>
    <dgm:pt modelId="{DEDE6BE0-8D88-4659-AC83-04E7A7017AD8}" type="pres">
      <dgm:prSet presAssocID="{A221F678-F131-4110-8DB0-E7DE697889B0}" presName="spaceBetweenRectangles" presStyleCnt="0"/>
      <dgm:spPr/>
    </dgm:pt>
    <dgm:pt modelId="{6DBB28D4-3810-4D74-9228-C96EED5959FE}" type="pres">
      <dgm:prSet presAssocID="{9FA40374-5267-4FED-8512-EEE152EC2910}" presName="parentLin" presStyleCnt="0"/>
      <dgm:spPr/>
    </dgm:pt>
    <dgm:pt modelId="{53A0FE14-115C-4412-8204-6763CECD294B}" type="pres">
      <dgm:prSet presAssocID="{9FA40374-5267-4FED-8512-EEE152EC2910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6D2E3B3F-1CF6-4CFB-B1DF-8892BDBE1575}" type="pres">
      <dgm:prSet presAssocID="{9FA40374-5267-4FED-8512-EEE152EC2910}" presName="parentText" presStyleLbl="node1" presStyleIdx="5" presStyleCnt="6" custScaleX="125435" custScaleY="291479" custLinFactNeighborX="203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8955B-72C1-4E1A-8826-F54E459A18F8}" type="pres">
      <dgm:prSet presAssocID="{9FA40374-5267-4FED-8512-EEE152EC2910}" presName="negativeSpace" presStyleCnt="0"/>
      <dgm:spPr/>
    </dgm:pt>
    <dgm:pt modelId="{1B82E7B5-F29F-4112-A588-A8A80A3523DB}" type="pres">
      <dgm:prSet presAssocID="{9FA40374-5267-4FED-8512-EEE152EC2910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EB61D1F0-1493-45FD-B7C9-81BAF5764576}" srcId="{3EFA001D-B243-44BB-918B-997E68F7F62E}" destId="{9FA40374-5267-4FED-8512-EEE152EC2910}" srcOrd="5" destOrd="0" parTransId="{124DCF5E-1BA8-4B76-9927-E202B3BA1F02}" sibTransId="{D031C585-440F-4192-95CE-FC3C7C1FDD47}"/>
    <dgm:cxn modelId="{A6673737-3907-4464-AC81-F3455A611C48}" srcId="{3EFA001D-B243-44BB-918B-997E68F7F62E}" destId="{7A105F2F-C032-48AA-A47F-F0690DD4C7DF}" srcOrd="0" destOrd="0" parTransId="{F20FCF60-2CA0-456B-A9D3-6BB089095CC3}" sibTransId="{0A638CBC-8E38-4ABD-84FF-821CF43E3246}"/>
    <dgm:cxn modelId="{E6F0A979-CFBE-48FE-8100-8B543D49CDED}" srcId="{3EFA001D-B243-44BB-918B-997E68F7F62E}" destId="{B7EEEB5A-0B5C-412B-B132-3184C41D2DF3}" srcOrd="4" destOrd="0" parTransId="{1B0F3371-B177-4BFC-A356-AAAD30FDD66B}" sibTransId="{A221F678-F131-4110-8DB0-E7DE697889B0}"/>
    <dgm:cxn modelId="{A88CE5E9-A393-4799-B9C0-A7D3D32F6F54}" type="presOf" srcId="{81B1288F-198D-45E5-914B-02326FD2BEAD}" destId="{81F529F7-F376-419A-B9E7-C63213F3CF43}" srcOrd="1" destOrd="0" presId="urn:microsoft.com/office/officeart/2005/8/layout/list1"/>
    <dgm:cxn modelId="{1EB4A434-7B1C-43F9-A9F7-7D28DC951D36}" type="presOf" srcId="{9FA40374-5267-4FED-8512-EEE152EC2910}" destId="{53A0FE14-115C-4412-8204-6763CECD294B}" srcOrd="0" destOrd="0" presId="urn:microsoft.com/office/officeart/2005/8/layout/list1"/>
    <dgm:cxn modelId="{0466DEE4-4434-4A55-8FE1-B7C0383704CE}" type="presOf" srcId="{7A105F2F-C032-48AA-A47F-F0690DD4C7DF}" destId="{885AB5CF-2B9E-4FB3-B83C-D1D73D06C8D5}" srcOrd="1" destOrd="0" presId="urn:microsoft.com/office/officeart/2005/8/layout/list1"/>
    <dgm:cxn modelId="{71C3E9B9-A70E-4AC0-818D-6B78287AA9D1}" type="presOf" srcId="{7A105F2F-C032-48AA-A47F-F0690DD4C7DF}" destId="{E25486B8-ABB8-43BE-8ADA-8A8D676F918E}" srcOrd="0" destOrd="0" presId="urn:microsoft.com/office/officeart/2005/8/layout/list1"/>
    <dgm:cxn modelId="{F69224F1-9C47-468C-8C1B-958B729B48CE}" type="presOf" srcId="{B7EEEB5A-0B5C-412B-B132-3184C41D2DF3}" destId="{02E47C9B-E4BB-4113-B7E5-C4333318A381}" srcOrd="0" destOrd="0" presId="urn:microsoft.com/office/officeart/2005/8/layout/list1"/>
    <dgm:cxn modelId="{F5D827FA-936F-4AEB-ADB4-E170106C8CED}" type="presOf" srcId="{784127B5-76A5-49B3-A835-63C306A5BFF7}" destId="{44AFDF86-F6EF-44DF-B842-E26A238744EE}" srcOrd="0" destOrd="0" presId="urn:microsoft.com/office/officeart/2005/8/layout/list1"/>
    <dgm:cxn modelId="{766986F4-3837-4B47-AE7B-AF0678321B8A}" type="presOf" srcId="{B7EEEB5A-0B5C-412B-B132-3184C41D2DF3}" destId="{C2FC2B0F-F6B3-47A4-8753-303000D64CD4}" srcOrd="1" destOrd="0" presId="urn:microsoft.com/office/officeart/2005/8/layout/list1"/>
    <dgm:cxn modelId="{F7487302-5B0C-41BC-9B3E-B56F0A12EAF7}" type="presOf" srcId="{3EFA001D-B243-44BB-918B-997E68F7F62E}" destId="{A378E32D-940C-4D61-B46B-35B0609AA25A}" srcOrd="0" destOrd="0" presId="urn:microsoft.com/office/officeart/2005/8/layout/list1"/>
    <dgm:cxn modelId="{59C1FF56-9DDF-4F06-83A9-E0B492E766D7}" type="presOf" srcId="{0DC66B57-91F5-4BB4-B016-2EBEB8B19FD2}" destId="{BE4C536D-1014-4E4A-BDA1-6CD6BCFE2280}" srcOrd="1" destOrd="0" presId="urn:microsoft.com/office/officeart/2005/8/layout/list1"/>
    <dgm:cxn modelId="{7980FF8A-A3F5-4289-8012-54A81AFADDD1}" srcId="{3EFA001D-B243-44BB-918B-997E68F7F62E}" destId="{0DC66B57-91F5-4BB4-B016-2EBEB8B19FD2}" srcOrd="1" destOrd="0" parTransId="{47FB4F1D-0B7B-4CB7-B132-201EF4A469E5}" sibTransId="{D150E8A4-1383-4C7F-A5ED-1B9E2346E260}"/>
    <dgm:cxn modelId="{A55DFBD1-1752-405B-9D91-B55DE7802A34}" type="presOf" srcId="{9FA40374-5267-4FED-8512-EEE152EC2910}" destId="{6D2E3B3F-1CF6-4CFB-B1DF-8892BDBE1575}" srcOrd="1" destOrd="0" presId="urn:microsoft.com/office/officeart/2005/8/layout/list1"/>
    <dgm:cxn modelId="{87F5DB66-A80B-4B02-A670-94C8BF6F3FC4}" srcId="{3EFA001D-B243-44BB-918B-997E68F7F62E}" destId="{784127B5-76A5-49B3-A835-63C306A5BFF7}" srcOrd="2" destOrd="0" parTransId="{5F0D709D-5BA0-43D6-983F-348A7FA63260}" sibTransId="{4007C4C8-D13E-4059-8D0B-C1355C7ADCBB}"/>
    <dgm:cxn modelId="{9BD25651-6A27-4B62-A198-2C1AF3CABC30}" type="presOf" srcId="{784127B5-76A5-49B3-A835-63C306A5BFF7}" destId="{7BA623A9-2DD2-4679-9D89-5B73D6F3B596}" srcOrd="1" destOrd="0" presId="urn:microsoft.com/office/officeart/2005/8/layout/list1"/>
    <dgm:cxn modelId="{2E1ECBD3-23C7-4394-9D7F-0AC19E344056}" type="presOf" srcId="{0DC66B57-91F5-4BB4-B016-2EBEB8B19FD2}" destId="{8A66C0DC-8E0E-4764-8004-1A7321FEE24B}" srcOrd="0" destOrd="0" presId="urn:microsoft.com/office/officeart/2005/8/layout/list1"/>
    <dgm:cxn modelId="{F7670B49-821B-439A-A890-E55B1D32DF9D}" type="presOf" srcId="{81B1288F-198D-45E5-914B-02326FD2BEAD}" destId="{7861706B-7E8F-4DE0-ADC9-ACC2629D6AE3}" srcOrd="0" destOrd="0" presId="urn:microsoft.com/office/officeart/2005/8/layout/list1"/>
    <dgm:cxn modelId="{303F9E5F-6CCA-4A1E-AC59-779B1A0F6DF4}" srcId="{3EFA001D-B243-44BB-918B-997E68F7F62E}" destId="{81B1288F-198D-45E5-914B-02326FD2BEAD}" srcOrd="3" destOrd="0" parTransId="{D6854C39-208D-42B6-848C-FD348D9F77C3}" sibTransId="{3A4A0E69-D139-418F-BD92-1E49942A5F89}"/>
    <dgm:cxn modelId="{81E5F380-CC76-4DEF-A82A-78BB8693A9D1}" type="presParOf" srcId="{A378E32D-940C-4D61-B46B-35B0609AA25A}" destId="{F6CBE2B2-7CD4-4064-B17F-AF51720A8774}" srcOrd="0" destOrd="0" presId="urn:microsoft.com/office/officeart/2005/8/layout/list1"/>
    <dgm:cxn modelId="{9E29711F-C528-4560-962C-B9B351F8A7C3}" type="presParOf" srcId="{F6CBE2B2-7CD4-4064-B17F-AF51720A8774}" destId="{E25486B8-ABB8-43BE-8ADA-8A8D676F918E}" srcOrd="0" destOrd="0" presId="urn:microsoft.com/office/officeart/2005/8/layout/list1"/>
    <dgm:cxn modelId="{DDB93726-F755-4C78-B5C5-7BB2B21703BB}" type="presParOf" srcId="{F6CBE2B2-7CD4-4064-B17F-AF51720A8774}" destId="{885AB5CF-2B9E-4FB3-B83C-D1D73D06C8D5}" srcOrd="1" destOrd="0" presId="urn:microsoft.com/office/officeart/2005/8/layout/list1"/>
    <dgm:cxn modelId="{9B67F72B-A8B8-4355-9327-F0BB6CF93E5B}" type="presParOf" srcId="{A378E32D-940C-4D61-B46B-35B0609AA25A}" destId="{0D82DA7D-4238-4109-AE36-D5434C1ECDEE}" srcOrd="1" destOrd="0" presId="urn:microsoft.com/office/officeart/2005/8/layout/list1"/>
    <dgm:cxn modelId="{B79BC7CE-EFAD-4280-9170-5ABE41D05E1A}" type="presParOf" srcId="{A378E32D-940C-4D61-B46B-35B0609AA25A}" destId="{A8C321EB-57FA-4912-8233-A61E3C087999}" srcOrd="2" destOrd="0" presId="urn:microsoft.com/office/officeart/2005/8/layout/list1"/>
    <dgm:cxn modelId="{833A5B6F-B76D-4EDE-9A51-856024DE8C4C}" type="presParOf" srcId="{A378E32D-940C-4D61-B46B-35B0609AA25A}" destId="{3CE66126-5BFF-4D61-B1F5-12EF227EFBC3}" srcOrd="3" destOrd="0" presId="urn:microsoft.com/office/officeart/2005/8/layout/list1"/>
    <dgm:cxn modelId="{B3E8D782-D547-4CBF-95EE-1150CCBC54A7}" type="presParOf" srcId="{A378E32D-940C-4D61-B46B-35B0609AA25A}" destId="{978F0E2B-1D53-40D0-8A9D-5134C53857AC}" srcOrd="4" destOrd="0" presId="urn:microsoft.com/office/officeart/2005/8/layout/list1"/>
    <dgm:cxn modelId="{EB5586AE-B534-4806-8043-E542D1B9BCC1}" type="presParOf" srcId="{978F0E2B-1D53-40D0-8A9D-5134C53857AC}" destId="{8A66C0DC-8E0E-4764-8004-1A7321FEE24B}" srcOrd="0" destOrd="0" presId="urn:microsoft.com/office/officeart/2005/8/layout/list1"/>
    <dgm:cxn modelId="{488E7DD5-92C0-4A22-8EB3-F466E4575EEF}" type="presParOf" srcId="{978F0E2B-1D53-40D0-8A9D-5134C53857AC}" destId="{BE4C536D-1014-4E4A-BDA1-6CD6BCFE2280}" srcOrd="1" destOrd="0" presId="urn:microsoft.com/office/officeart/2005/8/layout/list1"/>
    <dgm:cxn modelId="{73222244-AE51-4C63-B305-6749F95D6343}" type="presParOf" srcId="{A378E32D-940C-4D61-B46B-35B0609AA25A}" destId="{5776EAA8-0C29-4989-9F9E-FE8AD27C1ACB}" srcOrd="5" destOrd="0" presId="urn:microsoft.com/office/officeart/2005/8/layout/list1"/>
    <dgm:cxn modelId="{2802A742-18AE-4043-BA6E-4CB81206035C}" type="presParOf" srcId="{A378E32D-940C-4D61-B46B-35B0609AA25A}" destId="{482A1DE5-BE5F-4767-BE10-4992A68C4B7C}" srcOrd="6" destOrd="0" presId="urn:microsoft.com/office/officeart/2005/8/layout/list1"/>
    <dgm:cxn modelId="{5860CEB0-C0C2-4D11-A690-EC81B21C458C}" type="presParOf" srcId="{A378E32D-940C-4D61-B46B-35B0609AA25A}" destId="{158C1353-96EF-482A-955D-0902A6F024DC}" srcOrd="7" destOrd="0" presId="urn:microsoft.com/office/officeart/2005/8/layout/list1"/>
    <dgm:cxn modelId="{21D0B5BF-284F-40DD-9669-42AE73D93803}" type="presParOf" srcId="{A378E32D-940C-4D61-B46B-35B0609AA25A}" destId="{58E4B20F-283B-4E74-8ECF-77B678064571}" srcOrd="8" destOrd="0" presId="urn:microsoft.com/office/officeart/2005/8/layout/list1"/>
    <dgm:cxn modelId="{67E5440D-71D5-4BB7-900D-4ED93D66D874}" type="presParOf" srcId="{58E4B20F-283B-4E74-8ECF-77B678064571}" destId="{44AFDF86-F6EF-44DF-B842-E26A238744EE}" srcOrd="0" destOrd="0" presId="urn:microsoft.com/office/officeart/2005/8/layout/list1"/>
    <dgm:cxn modelId="{02745295-57E3-4EA8-AAE3-CE1669266ECB}" type="presParOf" srcId="{58E4B20F-283B-4E74-8ECF-77B678064571}" destId="{7BA623A9-2DD2-4679-9D89-5B73D6F3B596}" srcOrd="1" destOrd="0" presId="urn:microsoft.com/office/officeart/2005/8/layout/list1"/>
    <dgm:cxn modelId="{ABC15E36-A981-4716-9312-8B4516C3AA33}" type="presParOf" srcId="{A378E32D-940C-4D61-B46B-35B0609AA25A}" destId="{3474A6F6-F343-4D18-A030-05E471701954}" srcOrd="9" destOrd="0" presId="urn:microsoft.com/office/officeart/2005/8/layout/list1"/>
    <dgm:cxn modelId="{77C18545-CF35-4D2C-B5A6-8087EB2851DC}" type="presParOf" srcId="{A378E32D-940C-4D61-B46B-35B0609AA25A}" destId="{507A2B0B-3918-4835-B86F-DF676891CDCB}" srcOrd="10" destOrd="0" presId="urn:microsoft.com/office/officeart/2005/8/layout/list1"/>
    <dgm:cxn modelId="{A5927DA9-1DD4-424D-912E-D558B58400FA}" type="presParOf" srcId="{A378E32D-940C-4D61-B46B-35B0609AA25A}" destId="{D9779BCE-C6B2-4B1D-BA3B-38165515664A}" srcOrd="11" destOrd="0" presId="urn:microsoft.com/office/officeart/2005/8/layout/list1"/>
    <dgm:cxn modelId="{6AB98C6B-5EA5-4C4B-A312-2BEE17E0EAE0}" type="presParOf" srcId="{A378E32D-940C-4D61-B46B-35B0609AA25A}" destId="{1125833A-2AF2-4472-8937-146021BE5E78}" srcOrd="12" destOrd="0" presId="urn:microsoft.com/office/officeart/2005/8/layout/list1"/>
    <dgm:cxn modelId="{DAB9568C-A46F-47E3-BC91-175E8813865B}" type="presParOf" srcId="{1125833A-2AF2-4472-8937-146021BE5E78}" destId="{7861706B-7E8F-4DE0-ADC9-ACC2629D6AE3}" srcOrd="0" destOrd="0" presId="urn:microsoft.com/office/officeart/2005/8/layout/list1"/>
    <dgm:cxn modelId="{0CD1E427-4F1D-402D-96A4-243F1B9C865A}" type="presParOf" srcId="{1125833A-2AF2-4472-8937-146021BE5E78}" destId="{81F529F7-F376-419A-B9E7-C63213F3CF43}" srcOrd="1" destOrd="0" presId="urn:microsoft.com/office/officeart/2005/8/layout/list1"/>
    <dgm:cxn modelId="{11D4B7D2-5BB3-4BBA-9EE0-78C3268A38AD}" type="presParOf" srcId="{A378E32D-940C-4D61-B46B-35B0609AA25A}" destId="{4F4E8F22-6A04-4E84-9820-858BBA24ECCA}" srcOrd="13" destOrd="0" presId="urn:microsoft.com/office/officeart/2005/8/layout/list1"/>
    <dgm:cxn modelId="{569A99CE-62CE-41D6-B6FD-AB35C3E62AF5}" type="presParOf" srcId="{A378E32D-940C-4D61-B46B-35B0609AA25A}" destId="{7A418D91-F3B5-401D-BE52-DAEE09515D7F}" srcOrd="14" destOrd="0" presId="urn:microsoft.com/office/officeart/2005/8/layout/list1"/>
    <dgm:cxn modelId="{ED99332B-0735-46E3-BF0C-72E8CCF1CC55}" type="presParOf" srcId="{A378E32D-940C-4D61-B46B-35B0609AA25A}" destId="{03FFAD6A-3BD5-4433-B79C-1772D35457DA}" srcOrd="15" destOrd="0" presId="urn:microsoft.com/office/officeart/2005/8/layout/list1"/>
    <dgm:cxn modelId="{F90E74CE-630E-4B75-9738-73292B6E270B}" type="presParOf" srcId="{A378E32D-940C-4D61-B46B-35B0609AA25A}" destId="{FB9CD939-ED86-48B1-9B13-2B02E7C17C00}" srcOrd="16" destOrd="0" presId="urn:microsoft.com/office/officeart/2005/8/layout/list1"/>
    <dgm:cxn modelId="{D9EF580F-3252-456C-9024-14664CD09ECB}" type="presParOf" srcId="{FB9CD939-ED86-48B1-9B13-2B02E7C17C00}" destId="{02E47C9B-E4BB-4113-B7E5-C4333318A381}" srcOrd="0" destOrd="0" presId="urn:microsoft.com/office/officeart/2005/8/layout/list1"/>
    <dgm:cxn modelId="{ACF60C45-5623-452F-A3B1-65FE583BF5F3}" type="presParOf" srcId="{FB9CD939-ED86-48B1-9B13-2B02E7C17C00}" destId="{C2FC2B0F-F6B3-47A4-8753-303000D64CD4}" srcOrd="1" destOrd="0" presId="urn:microsoft.com/office/officeart/2005/8/layout/list1"/>
    <dgm:cxn modelId="{62E4E084-9D03-459D-AF42-86A9466701AA}" type="presParOf" srcId="{A378E32D-940C-4D61-B46B-35B0609AA25A}" destId="{3503D8E9-73FF-4E5A-B06D-1E3E2835A220}" srcOrd="17" destOrd="0" presId="urn:microsoft.com/office/officeart/2005/8/layout/list1"/>
    <dgm:cxn modelId="{122B1EF7-B584-4973-B5E0-77641A09D8BA}" type="presParOf" srcId="{A378E32D-940C-4D61-B46B-35B0609AA25A}" destId="{81D06883-C4ED-4ADF-8FBE-2F11C4627BA3}" srcOrd="18" destOrd="0" presId="urn:microsoft.com/office/officeart/2005/8/layout/list1"/>
    <dgm:cxn modelId="{433DDDAC-C783-434E-8A38-05D4877B589F}" type="presParOf" srcId="{A378E32D-940C-4D61-B46B-35B0609AA25A}" destId="{DEDE6BE0-8D88-4659-AC83-04E7A7017AD8}" srcOrd="19" destOrd="0" presId="urn:microsoft.com/office/officeart/2005/8/layout/list1"/>
    <dgm:cxn modelId="{4F716AE8-7F8D-404F-8548-E3584014B2F6}" type="presParOf" srcId="{A378E32D-940C-4D61-B46B-35B0609AA25A}" destId="{6DBB28D4-3810-4D74-9228-C96EED5959FE}" srcOrd="20" destOrd="0" presId="urn:microsoft.com/office/officeart/2005/8/layout/list1"/>
    <dgm:cxn modelId="{D191C669-C04F-43C4-9994-B7AEB1FDC7D8}" type="presParOf" srcId="{6DBB28D4-3810-4D74-9228-C96EED5959FE}" destId="{53A0FE14-115C-4412-8204-6763CECD294B}" srcOrd="0" destOrd="0" presId="urn:microsoft.com/office/officeart/2005/8/layout/list1"/>
    <dgm:cxn modelId="{E1ACA295-02DF-4121-B4C9-7E306A659D12}" type="presParOf" srcId="{6DBB28D4-3810-4D74-9228-C96EED5959FE}" destId="{6D2E3B3F-1CF6-4CFB-B1DF-8892BDBE1575}" srcOrd="1" destOrd="0" presId="urn:microsoft.com/office/officeart/2005/8/layout/list1"/>
    <dgm:cxn modelId="{8DEF4E1A-35A6-400B-9200-656BE8CDA48D}" type="presParOf" srcId="{A378E32D-940C-4D61-B46B-35B0609AA25A}" destId="{4348955B-72C1-4E1A-8826-F54E459A18F8}" srcOrd="21" destOrd="0" presId="urn:microsoft.com/office/officeart/2005/8/layout/list1"/>
    <dgm:cxn modelId="{D48C05C3-8136-477C-A4B1-7E95FC7B89D6}" type="presParOf" srcId="{A378E32D-940C-4D61-B46B-35B0609AA25A}" destId="{1B82E7B5-F29F-4112-A588-A8A80A3523DB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B5BE0F2-36A4-4622-8EA0-5893F9BE603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B67F1CB7-8136-48F5-A68B-334FA3BC4089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2 827,8</a:t>
          </a:r>
        </a:p>
      </dgm:t>
    </dgm:pt>
    <dgm:pt modelId="{B2B5A158-101C-40C5-A740-1DD260B6EA73}" type="parTrans" cxnId="{DE0F5D0B-EB36-4172-9A73-698529917254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B57A1658-2227-4444-A8D2-CA290FCD1092}" type="sibTrans" cxnId="{DE0F5D0B-EB36-4172-9A73-698529917254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72C0D7C7-4F86-4F56-92DD-F2B3044FB727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344,9</a:t>
          </a:r>
        </a:p>
      </dgm:t>
    </dgm:pt>
    <dgm:pt modelId="{8ACA11CE-2E00-4113-9EB1-35DEF9B4B23C}" type="parTrans" cxnId="{6548E769-F901-4C89-867D-EFB5E6A58DAF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037F0FB5-F3FC-412C-8711-1A3D92E08AF8}" type="sibTrans" cxnId="{6548E769-F901-4C89-867D-EFB5E6A58DAF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C45FBAA2-2F59-4515-BE95-4A2F1FD00181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71,6</a:t>
          </a:r>
        </a:p>
      </dgm:t>
    </dgm:pt>
    <dgm:pt modelId="{B044D5A0-B37E-4B6B-A0E6-CE38853AB29A}" type="parTrans" cxnId="{83522C60-2B0D-43D1-88F7-06A278704E87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6DCCD0C7-B8F6-4E10-8D0C-0D0C90DDB882}" type="sibTrans" cxnId="{83522C60-2B0D-43D1-88F7-06A278704E87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568FFF76-9580-4FBC-AC88-37E0120FEA17}">
      <dgm:prSet phldrT="[Текст]" custT="1"/>
      <dgm:spPr>
        <a:noFill/>
        <a:ln>
          <a:noFill/>
        </a:ln>
      </dgm:spPr>
      <dgm:t>
        <a:bodyPr/>
        <a:lstStyle/>
        <a:p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ACF94380-39F8-4745-978E-BC5FB4A7B637}" type="parTrans" cxnId="{17C19F1F-C9AE-44CA-9219-001E6F5A7CD7}">
      <dgm:prSet/>
      <dgm:spPr/>
      <dgm:t>
        <a:bodyPr/>
        <a:lstStyle/>
        <a:p>
          <a:endParaRPr lang="ru-RU" sz="2000"/>
        </a:p>
      </dgm:t>
    </dgm:pt>
    <dgm:pt modelId="{C16A505C-BB42-4FB3-9AFF-76086B10326D}" type="sibTrans" cxnId="{17C19F1F-C9AE-44CA-9219-001E6F5A7CD7}">
      <dgm:prSet/>
      <dgm:spPr/>
      <dgm:t>
        <a:bodyPr/>
        <a:lstStyle/>
        <a:p>
          <a:endParaRPr lang="ru-RU" sz="2000"/>
        </a:p>
      </dgm:t>
    </dgm:pt>
    <dgm:pt modelId="{5C57ACBF-5FC8-481C-8DB4-5808C9CB8BAE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2 153,5</a:t>
          </a:r>
        </a:p>
      </dgm:t>
    </dgm:pt>
    <dgm:pt modelId="{6C1F6BF1-CBD4-448A-AF8F-3CBD8F71C528}" type="sibTrans" cxnId="{E0EE758C-9E58-451D-A299-A8F901972F80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7E6D9AD0-A02D-4106-8A4A-1E6C004BC459}" type="parTrans" cxnId="{E0EE758C-9E58-451D-A299-A8F901972F80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7DE9AAFA-978E-4BC0-B58C-D4A156739199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257,8</a:t>
          </a:r>
        </a:p>
      </dgm:t>
    </dgm:pt>
    <dgm:pt modelId="{57043FB8-784F-48D9-BDCA-4A9E44D01835}" type="parTrans" cxnId="{5E85FD5C-3CFB-4FB2-A92B-691DE55438F5}">
      <dgm:prSet/>
      <dgm:spPr/>
      <dgm:t>
        <a:bodyPr/>
        <a:lstStyle/>
        <a:p>
          <a:endParaRPr lang="ru-RU"/>
        </a:p>
      </dgm:t>
    </dgm:pt>
    <dgm:pt modelId="{475B292C-050E-4D93-BAE3-F23D0415AE48}" type="sibTrans" cxnId="{5E85FD5C-3CFB-4FB2-A92B-691DE55438F5}">
      <dgm:prSet/>
      <dgm:spPr/>
      <dgm:t>
        <a:bodyPr/>
        <a:lstStyle/>
        <a:p>
          <a:endParaRPr lang="ru-RU"/>
        </a:p>
      </dgm:t>
    </dgm:pt>
    <dgm:pt modelId="{77B7EC4A-1E91-4271-BB87-E89BDA7684C1}" type="pres">
      <dgm:prSet presAssocID="{8B5BE0F2-36A4-4622-8EA0-5893F9BE6034}" presName="compositeShape" presStyleCnt="0">
        <dgm:presLayoutVars>
          <dgm:dir/>
          <dgm:resizeHandles/>
        </dgm:presLayoutVars>
      </dgm:prSet>
      <dgm:spPr/>
    </dgm:pt>
    <dgm:pt modelId="{49429FFA-8DB5-4CAE-842F-FFF6C8DE8DEF}" type="pres">
      <dgm:prSet presAssocID="{8B5BE0F2-36A4-4622-8EA0-5893F9BE6034}" presName="pyramid" presStyleLbl="node1" presStyleIdx="0" presStyleCnt="1"/>
      <dgm:spPr>
        <a:solidFill>
          <a:schemeClr val="accent6">
            <a:lumMod val="40000"/>
            <a:lumOff val="60000"/>
          </a:schemeClr>
        </a:solidFill>
      </dgm:spPr>
    </dgm:pt>
    <dgm:pt modelId="{72297C57-C7BD-4A1F-ACB2-BF29EE867E70}" type="pres">
      <dgm:prSet presAssocID="{8B5BE0F2-36A4-4622-8EA0-5893F9BE6034}" presName="theList" presStyleCnt="0"/>
      <dgm:spPr/>
    </dgm:pt>
    <dgm:pt modelId="{BBE12EF0-2D3D-4C5F-94D7-1DFB6B9E8DD9}" type="pres">
      <dgm:prSet presAssocID="{B67F1CB7-8136-48F5-A68B-334FA3BC4089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083108-8AB3-424F-B4CF-149EC74613A6}" type="pres">
      <dgm:prSet presAssocID="{B67F1CB7-8136-48F5-A68B-334FA3BC4089}" presName="aSpace" presStyleCnt="0"/>
      <dgm:spPr/>
    </dgm:pt>
    <dgm:pt modelId="{7D75EEE3-2363-4C1F-B9A5-66FA36010319}" type="pres">
      <dgm:prSet presAssocID="{568FFF76-9580-4FBC-AC88-37E0120FEA17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E95075-7274-4A3E-A1EB-800E080847D0}" type="pres">
      <dgm:prSet presAssocID="{568FFF76-9580-4FBC-AC88-37E0120FEA17}" presName="aSpace" presStyleCnt="0"/>
      <dgm:spPr/>
    </dgm:pt>
    <dgm:pt modelId="{BE72A8CD-4137-45CD-96AE-7CFDD2B90D96}" type="pres">
      <dgm:prSet presAssocID="{72C0D7C7-4F86-4F56-92DD-F2B3044FB727}" presName="aNode" presStyleLbl="fgAcc1" presStyleIdx="2" presStyleCnt="6" custLinFactY="-21883" custLinFactNeighborX="241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BED74-02F6-432F-B4E3-E64215FB531D}" type="pres">
      <dgm:prSet presAssocID="{72C0D7C7-4F86-4F56-92DD-F2B3044FB727}" presName="aSpace" presStyleCnt="0"/>
      <dgm:spPr/>
    </dgm:pt>
    <dgm:pt modelId="{6EEE6C70-3402-4FD8-9839-A9EA28662F60}" type="pres">
      <dgm:prSet presAssocID="{C45FBAA2-2F59-4515-BE95-4A2F1FD00181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6A6DEE-54AE-400A-A63F-A85DB3A4B00C}" type="pres">
      <dgm:prSet presAssocID="{C45FBAA2-2F59-4515-BE95-4A2F1FD00181}" presName="aSpace" presStyleCnt="0"/>
      <dgm:spPr/>
    </dgm:pt>
    <dgm:pt modelId="{118C5BE4-D561-4AAC-8337-428E6695D32B}" type="pres">
      <dgm:prSet presAssocID="{5C57ACBF-5FC8-481C-8DB4-5808C9CB8BAE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63BBA4-C55F-4D6D-B1A8-D9458829804B}" type="pres">
      <dgm:prSet presAssocID="{5C57ACBF-5FC8-481C-8DB4-5808C9CB8BAE}" presName="aSpace" presStyleCnt="0"/>
      <dgm:spPr/>
    </dgm:pt>
    <dgm:pt modelId="{E8BC42F0-AE4E-483C-915D-B35F6D3C7563}" type="pres">
      <dgm:prSet presAssocID="{7DE9AAFA-978E-4BC0-B58C-D4A156739199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AC66F2-A226-4D49-A125-69BEF76A7875}" type="pres">
      <dgm:prSet presAssocID="{7DE9AAFA-978E-4BC0-B58C-D4A156739199}" presName="aSpace" presStyleCnt="0"/>
      <dgm:spPr/>
    </dgm:pt>
  </dgm:ptLst>
  <dgm:cxnLst>
    <dgm:cxn modelId="{17C19F1F-C9AE-44CA-9219-001E6F5A7CD7}" srcId="{8B5BE0F2-36A4-4622-8EA0-5893F9BE6034}" destId="{568FFF76-9580-4FBC-AC88-37E0120FEA17}" srcOrd="1" destOrd="0" parTransId="{ACF94380-39F8-4745-978E-BC5FB4A7B637}" sibTransId="{C16A505C-BB42-4FB3-9AFF-76086B10326D}"/>
    <dgm:cxn modelId="{DE0F5D0B-EB36-4172-9A73-698529917254}" srcId="{8B5BE0F2-36A4-4622-8EA0-5893F9BE6034}" destId="{B67F1CB7-8136-48F5-A68B-334FA3BC4089}" srcOrd="0" destOrd="0" parTransId="{B2B5A158-101C-40C5-A740-1DD260B6EA73}" sibTransId="{B57A1658-2227-4444-A8D2-CA290FCD1092}"/>
    <dgm:cxn modelId="{5E85FD5C-3CFB-4FB2-A92B-691DE55438F5}" srcId="{8B5BE0F2-36A4-4622-8EA0-5893F9BE6034}" destId="{7DE9AAFA-978E-4BC0-B58C-D4A156739199}" srcOrd="5" destOrd="0" parTransId="{57043FB8-784F-48D9-BDCA-4A9E44D01835}" sibTransId="{475B292C-050E-4D93-BAE3-F23D0415AE48}"/>
    <dgm:cxn modelId="{E0EE758C-9E58-451D-A299-A8F901972F80}" srcId="{8B5BE0F2-36A4-4622-8EA0-5893F9BE6034}" destId="{5C57ACBF-5FC8-481C-8DB4-5808C9CB8BAE}" srcOrd="4" destOrd="0" parTransId="{7E6D9AD0-A02D-4106-8A4A-1E6C004BC459}" sibTransId="{6C1F6BF1-CBD4-448A-AF8F-3CBD8F71C528}"/>
    <dgm:cxn modelId="{83522C60-2B0D-43D1-88F7-06A278704E87}" srcId="{8B5BE0F2-36A4-4622-8EA0-5893F9BE6034}" destId="{C45FBAA2-2F59-4515-BE95-4A2F1FD00181}" srcOrd="3" destOrd="0" parTransId="{B044D5A0-B37E-4B6B-A0E6-CE38853AB29A}" sibTransId="{6DCCD0C7-B8F6-4E10-8D0C-0D0C90DDB882}"/>
    <dgm:cxn modelId="{12EE067F-20AD-478B-AF2C-4FC78357F82A}" type="presOf" srcId="{568FFF76-9580-4FBC-AC88-37E0120FEA17}" destId="{7D75EEE3-2363-4C1F-B9A5-66FA36010319}" srcOrd="0" destOrd="0" presId="urn:microsoft.com/office/officeart/2005/8/layout/pyramid2"/>
    <dgm:cxn modelId="{93155BB5-4732-4736-8E84-1B97367D551E}" type="presOf" srcId="{B67F1CB7-8136-48F5-A68B-334FA3BC4089}" destId="{BBE12EF0-2D3D-4C5F-94D7-1DFB6B9E8DD9}" srcOrd="0" destOrd="0" presId="urn:microsoft.com/office/officeart/2005/8/layout/pyramid2"/>
    <dgm:cxn modelId="{DEF8C020-D48A-439B-B5EA-6F89559B534C}" type="presOf" srcId="{7DE9AAFA-978E-4BC0-B58C-D4A156739199}" destId="{E8BC42F0-AE4E-483C-915D-B35F6D3C7563}" srcOrd="0" destOrd="0" presId="urn:microsoft.com/office/officeart/2005/8/layout/pyramid2"/>
    <dgm:cxn modelId="{433A10E8-D15D-4C7B-B13D-9A07567A28B9}" type="presOf" srcId="{8B5BE0F2-36A4-4622-8EA0-5893F9BE6034}" destId="{77B7EC4A-1E91-4271-BB87-E89BDA7684C1}" srcOrd="0" destOrd="0" presId="urn:microsoft.com/office/officeart/2005/8/layout/pyramid2"/>
    <dgm:cxn modelId="{AB0651C7-D3B1-401A-87F6-E5639F4FBE7C}" type="presOf" srcId="{5C57ACBF-5FC8-481C-8DB4-5808C9CB8BAE}" destId="{118C5BE4-D561-4AAC-8337-428E6695D32B}" srcOrd="0" destOrd="0" presId="urn:microsoft.com/office/officeart/2005/8/layout/pyramid2"/>
    <dgm:cxn modelId="{6548E769-F901-4C89-867D-EFB5E6A58DAF}" srcId="{8B5BE0F2-36A4-4622-8EA0-5893F9BE6034}" destId="{72C0D7C7-4F86-4F56-92DD-F2B3044FB727}" srcOrd="2" destOrd="0" parTransId="{8ACA11CE-2E00-4113-9EB1-35DEF9B4B23C}" sibTransId="{037F0FB5-F3FC-412C-8711-1A3D92E08AF8}"/>
    <dgm:cxn modelId="{119D6026-49F3-4032-BD90-6546EE1434FB}" type="presOf" srcId="{72C0D7C7-4F86-4F56-92DD-F2B3044FB727}" destId="{BE72A8CD-4137-45CD-96AE-7CFDD2B90D96}" srcOrd="0" destOrd="0" presId="urn:microsoft.com/office/officeart/2005/8/layout/pyramid2"/>
    <dgm:cxn modelId="{7438C699-4CDA-4F98-AB7F-1F03E6D7DB4E}" type="presOf" srcId="{C45FBAA2-2F59-4515-BE95-4A2F1FD00181}" destId="{6EEE6C70-3402-4FD8-9839-A9EA28662F60}" srcOrd="0" destOrd="0" presId="urn:microsoft.com/office/officeart/2005/8/layout/pyramid2"/>
    <dgm:cxn modelId="{FE572FEF-2BEE-448E-B8BA-B39C0FDCB89A}" type="presParOf" srcId="{77B7EC4A-1E91-4271-BB87-E89BDA7684C1}" destId="{49429FFA-8DB5-4CAE-842F-FFF6C8DE8DEF}" srcOrd="0" destOrd="0" presId="urn:microsoft.com/office/officeart/2005/8/layout/pyramid2"/>
    <dgm:cxn modelId="{F5040435-E3EA-4653-89D3-B16B512744E4}" type="presParOf" srcId="{77B7EC4A-1E91-4271-BB87-E89BDA7684C1}" destId="{72297C57-C7BD-4A1F-ACB2-BF29EE867E70}" srcOrd="1" destOrd="0" presId="urn:microsoft.com/office/officeart/2005/8/layout/pyramid2"/>
    <dgm:cxn modelId="{531F689E-197F-4BD2-A622-2BB0958DA1A4}" type="presParOf" srcId="{72297C57-C7BD-4A1F-ACB2-BF29EE867E70}" destId="{BBE12EF0-2D3D-4C5F-94D7-1DFB6B9E8DD9}" srcOrd="0" destOrd="0" presId="urn:microsoft.com/office/officeart/2005/8/layout/pyramid2"/>
    <dgm:cxn modelId="{97BCB1FC-8D6C-4E8E-BA87-B7903A14F8F9}" type="presParOf" srcId="{72297C57-C7BD-4A1F-ACB2-BF29EE867E70}" destId="{D0083108-8AB3-424F-B4CF-149EC74613A6}" srcOrd="1" destOrd="0" presId="urn:microsoft.com/office/officeart/2005/8/layout/pyramid2"/>
    <dgm:cxn modelId="{521B6967-5050-484E-8C8E-D2A1A5FFCFCF}" type="presParOf" srcId="{72297C57-C7BD-4A1F-ACB2-BF29EE867E70}" destId="{7D75EEE3-2363-4C1F-B9A5-66FA36010319}" srcOrd="2" destOrd="0" presId="urn:microsoft.com/office/officeart/2005/8/layout/pyramid2"/>
    <dgm:cxn modelId="{51CA0282-FB90-4C91-935B-3448890569EA}" type="presParOf" srcId="{72297C57-C7BD-4A1F-ACB2-BF29EE867E70}" destId="{C6E95075-7274-4A3E-A1EB-800E080847D0}" srcOrd="3" destOrd="0" presId="urn:microsoft.com/office/officeart/2005/8/layout/pyramid2"/>
    <dgm:cxn modelId="{3FEB6910-F9B7-4001-9CEC-C635C72A090C}" type="presParOf" srcId="{72297C57-C7BD-4A1F-ACB2-BF29EE867E70}" destId="{BE72A8CD-4137-45CD-96AE-7CFDD2B90D96}" srcOrd="4" destOrd="0" presId="urn:microsoft.com/office/officeart/2005/8/layout/pyramid2"/>
    <dgm:cxn modelId="{A6B00F18-B6C8-4385-916A-FE0439162A0B}" type="presParOf" srcId="{72297C57-C7BD-4A1F-ACB2-BF29EE867E70}" destId="{9F2BED74-02F6-432F-B4E3-E64215FB531D}" srcOrd="5" destOrd="0" presId="urn:microsoft.com/office/officeart/2005/8/layout/pyramid2"/>
    <dgm:cxn modelId="{2D565D4C-9032-460D-8BB9-FA4E5D3A40E8}" type="presParOf" srcId="{72297C57-C7BD-4A1F-ACB2-BF29EE867E70}" destId="{6EEE6C70-3402-4FD8-9839-A9EA28662F60}" srcOrd="6" destOrd="0" presId="urn:microsoft.com/office/officeart/2005/8/layout/pyramid2"/>
    <dgm:cxn modelId="{7131D4C7-FA4D-48CF-8D24-AD6E6A1452FA}" type="presParOf" srcId="{72297C57-C7BD-4A1F-ACB2-BF29EE867E70}" destId="{866A6DEE-54AE-400A-A63F-A85DB3A4B00C}" srcOrd="7" destOrd="0" presId="urn:microsoft.com/office/officeart/2005/8/layout/pyramid2"/>
    <dgm:cxn modelId="{62EE587E-753B-48DA-B699-EC1151A30615}" type="presParOf" srcId="{72297C57-C7BD-4A1F-ACB2-BF29EE867E70}" destId="{118C5BE4-D561-4AAC-8337-428E6695D32B}" srcOrd="8" destOrd="0" presId="urn:microsoft.com/office/officeart/2005/8/layout/pyramid2"/>
    <dgm:cxn modelId="{416B1717-122F-4487-BACD-48D6E0A2F5FE}" type="presParOf" srcId="{72297C57-C7BD-4A1F-ACB2-BF29EE867E70}" destId="{4463BBA4-C55F-4D6D-B1A8-D9458829804B}" srcOrd="9" destOrd="0" presId="urn:microsoft.com/office/officeart/2005/8/layout/pyramid2"/>
    <dgm:cxn modelId="{AFF67F43-468E-4F31-B0EB-5DAE21659639}" type="presParOf" srcId="{72297C57-C7BD-4A1F-ACB2-BF29EE867E70}" destId="{E8BC42F0-AE4E-483C-915D-B35F6D3C7563}" srcOrd="10" destOrd="0" presId="urn:microsoft.com/office/officeart/2005/8/layout/pyramid2"/>
    <dgm:cxn modelId="{DD93B529-E31C-49D9-B4F6-A5A8FD7BC1C2}" type="presParOf" srcId="{72297C57-C7BD-4A1F-ACB2-BF29EE867E70}" destId="{72AC66F2-A226-4D49-A125-69BEF76A7875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2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EFA001D-B243-44BB-918B-997E68F7F62E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105F2F-C032-48AA-A47F-F0690DD4C7DF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Целевые ориентиры на исполнение указов Президента РФ по увеличению оплаты труда отдельным категориям работников</a:t>
          </a:r>
        </a:p>
      </dgm:t>
    </dgm:pt>
    <dgm:pt modelId="{F20FCF60-2CA0-456B-A9D3-6BB089095CC3}" type="parTrans" cxnId="{A6673737-3907-4464-AC81-F3455A611C48}">
      <dgm:prSet/>
      <dgm:spPr/>
      <dgm:t>
        <a:bodyPr/>
        <a:lstStyle/>
        <a:p>
          <a:endParaRPr lang="ru-RU" sz="2000"/>
        </a:p>
      </dgm:t>
    </dgm:pt>
    <dgm:pt modelId="{0A638CBC-8E38-4ABD-84FF-821CF43E3246}" type="sibTrans" cxnId="{A6673737-3907-4464-AC81-F3455A611C48}">
      <dgm:prSet/>
      <dgm:spPr/>
      <dgm:t>
        <a:bodyPr/>
        <a:lstStyle/>
        <a:p>
          <a:endParaRPr lang="ru-RU" sz="2000"/>
        </a:p>
      </dgm:t>
    </dgm:pt>
    <dgm:pt modelId="{0DC66B57-91F5-4BB4-B016-2EBEB8B19FD2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Размер МРОТ</a:t>
          </a:r>
        </a:p>
      </dgm:t>
    </dgm:pt>
    <dgm:pt modelId="{47FB4F1D-0B7B-4CB7-B132-201EF4A469E5}" type="parTrans" cxnId="{7980FF8A-A3F5-4289-8012-54A81AFADDD1}">
      <dgm:prSet/>
      <dgm:spPr/>
      <dgm:t>
        <a:bodyPr/>
        <a:lstStyle/>
        <a:p>
          <a:endParaRPr lang="ru-RU" sz="2000"/>
        </a:p>
      </dgm:t>
    </dgm:pt>
    <dgm:pt modelId="{D150E8A4-1383-4C7F-A5ED-1B9E2346E260}" type="sibTrans" cxnId="{7980FF8A-A3F5-4289-8012-54A81AFADDD1}">
      <dgm:prSet/>
      <dgm:spPr/>
      <dgm:t>
        <a:bodyPr/>
        <a:lstStyle/>
        <a:p>
          <a:endParaRPr lang="ru-RU" sz="2000"/>
        </a:p>
      </dgm:t>
    </dgm:pt>
    <dgm:pt modelId="{784127B5-76A5-49B3-A835-63C306A5BFF7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Индекс-дефлятор</a:t>
          </a:r>
        </a:p>
      </dgm:t>
    </dgm:pt>
    <dgm:pt modelId="{5F0D709D-5BA0-43D6-983F-348A7FA63260}" type="parTrans" cxnId="{87F5DB66-A80B-4B02-A670-94C8BF6F3FC4}">
      <dgm:prSet/>
      <dgm:spPr/>
      <dgm:t>
        <a:bodyPr/>
        <a:lstStyle/>
        <a:p>
          <a:endParaRPr lang="ru-RU" sz="2000"/>
        </a:p>
      </dgm:t>
    </dgm:pt>
    <dgm:pt modelId="{4007C4C8-D13E-4059-8D0B-C1355C7ADCBB}" type="sibTrans" cxnId="{87F5DB66-A80B-4B02-A670-94C8BF6F3FC4}">
      <dgm:prSet/>
      <dgm:spPr/>
      <dgm:t>
        <a:bodyPr/>
        <a:lstStyle/>
        <a:p>
          <a:endParaRPr lang="ru-RU" sz="2000"/>
        </a:p>
      </dgm:t>
    </dgm:pt>
    <dgm:pt modelId="{81B1288F-198D-45E5-914B-02326FD2BEAD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1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Индексация заработной платы прочим категориям работников</a:t>
          </a:r>
        </a:p>
      </dgm:t>
    </dgm:pt>
    <dgm:pt modelId="{D6854C39-208D-42B6-848C-FD348D9F77C3}" type="parTrans" cxnId="{303F9E5F-6CCA-4A1E-AC59-779B1A0F6DF4}">
      <dgm:prSet/>
      <dgm:spPr/>
      <dgm:t>
        <a:bodyPr/>
        <a:lstStyle/>
        <a:p>
          <a:endParaRPr lang="ru-RU" sz="2000"/>
        </a:p>
      </dgm:t>
    </dgm:pt>
    <dgm:pt modelId="{3A4A0E69-D139-418F-BD92-1E49942A5F89}" type="sibTrans" cxnId="{303F9E5F-6CCA-4A1E-AC59-779B1A0F6DF4}">
      <dgm:prSet/>
      <dgm:spPr/>
      <dgm:t>
        <a:bodyPr/>
        <a:lstStyle/>
        <a:p>
          <a:endParaRPr lang="ru-RU" sz="2000"/>
        </a:p>
      </dgm:t>
    </dgm:pt>
    <dgm:pt modelId="{B7EEEB5A-0B5C-412B-B132-3184C41D2DF3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1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Индексация публичных нормативных обязательств с 1 января ежегодно</a:t>
          </a:r>
        </a:p>
      </dgm:t>
    </dgm:pt>
    <dgm:pt modelId="{1B0F3371-B177-4BFC-A356-AAAD30FDD66B}" type="parTrans" cxnId="{E6F0A979-CFBE-48FE-8100-8B543D49CDED}">
      <dgm:prSet/>
      <dgm:spPr/>
      <dgm:t>
        <a:bodyPr/>
        <a:lstStyle/>
        <a:p>
          <a:endParaRPr lang="ru-RU" sz="2000"/>
        </a:p>
      </dgm:t>
    </dgm:pt>
    <dgm:pt modelId="{A221F678-F131-4110-8DB0-E7DE697889B0}" type="sibTrans" cxnId="{E6F0A979-CFBE-48FE-8100-8B543D49CDED}">
      <dgm:prSet/>
      <dgm:spPr/>
      <dgm:t>
        <a:bodyPr/>
        <a:lstStyle/>
        <a:p>
          <a:endParaRPr lang="ru-RU" sz="2000"/>
        </a:p>
      </dgm:t>
    </dgm:pt>
    <dgm:pt modelId="{A378E32D-940C-4D61-B46B-35B0609AA25A}" type="pres">
      <dgm:prSet presAssocID="{3EFA001D-B243-44BB-918B-997E68F7F62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CBE2B2-7CD4-4064-B17F-AF51720A8774}" type="pres">
      <dgm:prSet presAssocID="{7A105F2F-C032-48AA-A47F-F0690DD4C7DF}" presName="parentLin" presStyleCnt="0"/>
      <dgm:spPr/>
    </dgm:pt>
    <dgm:pt modelId="{E25486B8-ABB8-43BE-8ADA-8A8D676F918E}" type="pres">
      <dgm:prSet presAssocID="{7A105F2F-C032-48AA-A47F-F0690DD4C7D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85AB5CF-2B9E-4FB3-B83C-D1D73D06C8D5}" type="pres">
      <dgm:prSet presAssocID="{7A105F2F-C032-48AA-A47F-F0690DD4C7DF}" presName="parentText" presStyleLbl="node1" presStyleIdx="0" presStyleCnt="5" custScaleX="154964" custScaleY="312051" custLinFactNeighborX="-100000" custLinFactNeighborY="421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82DA7D-4238-4109-AE36-D5434C1ECDEE}" type="pres">
      <dgm:prSet presAssocID="{7A105F2F-C032-48AA-A47F-F0690DD4C7DF}" presName="negativeSpace" presStyleCnt="0"/>
      <dgm:spPr/>
    </dgm:pt>
    <dgm:pt modelId="{A8C321EB-57FA-4912-8233-A61E3C087999}" type="pres">
      <dgm:prSet presAssocID="{7A105F2F-C032-48AA-A47F-F0690DD4C7DF}" presName="childText" presStyleLbl="conFgAcc1" presStyleIdx="0" presStyleCnt="5" custScaleY="111111">
        <dgm:presLayoutVars>
          <dgm:bulletEnabled val="1"/>
        </dgm:presLayoutVars>
      </dgm:prSet>
      <dgm:spPr/>
    </dgm:pt>
    <dgm:pt modelId="{3CE66126-5BFF-4D61-B1F5-12EF227EFBC3}" type="pres">
      <dgm:prSet presAssocID="{0A638CBC-8E38-4ABD-84FF-821CF43E3246}" presName="spaceBetweenRectangles" presStyleCnt="0"/>
      <dgm:spPr/>
    </dgm:pt>
    <dgm:pt modelId="{978F0E2B-1D53-40D0-8A9D-5134C53857AC}" type="pres">
      <dgm:prSet presAssocID="{0DC66B57-91F5-4BB4-B016-2EBEB8B19FD2}" presName="parentLin" presStyleCnt="0"/>
      <dgm:spPr/>
    </dgm:pt>
    <dgm:pt modelId="{8A66C0DC-8E0E-4764-8004-1A7321FEE24B}" type="pres">
      <dgm:prSet presAssocID="{0DC66B57-91F5-4BB4-B016-2EBEB8B19FD2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E4C536D-1014-4E4A-BDA1-6CD6BCFE2280}" type="pres">
      <dgm:prSet presAssocID="{0DC66B57-91F5-4BB4-B016-2EBEB8B19FD2}" presName="parentText" presStyleLbl="node1" presStyleIdx="1" presStyleCnt="5" custScaleX="110973" custScaleY="118010" custLinFactNeighborX="11159" custLinFactNeighborY="213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76EAA8-0C29-4989-9F9E-FE8AD27C1ACB}" type="pres">
      <dgm:prSet presAssocID="{0DC66B57-91F5-4BB4-B016-2EBEB8B19FD2}" presName="negativeSpace" presStyleCnt="0"/>
      <dgm:spPr/>
    </dgm:pt>
    <dgm:pt modelId="{482A1DE5-BE5F-4767-BE10-4992A68C4B7C}" type="pres">
      <dgm:prSet presAssocID="{0DC66B57-91F5-4BB4-B016-2EBEB8B19FD2}" presName="childText" presStyleLbl="conFgAcc1" presStyleIdx="1" presStyleCnt="5" custScaleY="111111">
        <dgm:presLayoutVars>
          <dgm:bulletEnabled val="1"/>
        </dgm:presLayoutVars>
      </dgm:prSet>
      <dgm:spPr/>
    </dgm:pt>
    <dgm:pt modelId="{158C1353-96EF-482A-955D-0902A6F024DC}" type="pres">
      <dgm:prSet presAssocID="{D150E8A4-1383-4C7F-A5ED-1B9E2346E260}" presName="spaceBetweenRectangles" presStyleCnt="0"/>
      <dgm:spPr/>
    </dgm:pt>
    <dgm:pt modelId="{58E4B20F-283B-4E74-8ECF-77B678064571}" type="pres">
      <dgm:prSet presAssocID="{784127B5-76A5-49B3-A835-63C306A5BFF7}" presName="parentLin" presStyleCnt="0"/>
      <dgm:spPr/>
    </dgm:pt>
    <dgm:pt modelId="{44AFDF86-F6EF-44DF-B842-E26A238744EE}" type="pres">
      <dgm:prSet presAssocID="{784127B5-76A5-49B3-A835-63C306A5BFF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7BA623A9-2DD2-4679-9D89-5B73D6F3B596}" type="pres">
      <dgm:prSet presAssocID="{784127B5-76A5-49B3-A835-63C306A5BFF7}" presName="parentText" presStyleLbl="node1" presStyleIdx="2" presStyleCnt="5" custScaleX="125893" custScaleY="269533" custLinFactNeighborX="-31542" custLinFactNeighborY="628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4A6F6-F343-4D18-A030-05E471701954}" type="pres">
      <dgm:prSet presAssocID="{784127B5-76A5-49B3-A835-63C306A5BFF7}" presName="negativeSpace" presStyleCnt="0"/>
      <dgm:spPr/>
    </dgm:pt>
    <dgm:pt modelId="{507A2B0B-3918-4835-B86F-DF676891CDCB}" type="pres">
      <dgm:prSet presAssocID="{784127B5-76A5-49B3-A835-63C306A5BFF7}" presName="childText" presStyleLbl="conFgAcc1" presStyleIdx="2" presStyleCnt="5" custScaleY="111111">
        <dgm:presLayoutVars>
          <dgm:bulletEnabled val="1"/>
        </dgm:presLayoutVars>
      </dgm:prSet>
      <dgm:spPr/>
    </dgm:pt>
    <dgm:pt modelId="{D9779BCE-C6B2-4B1D-BA3B-38165515664A}" type="pres">
      <dgm:prSet presAssocID="{4007C4C8-D13E-4059-8D0B-C1355C7ADCBB}" presName="spaceBetweenRectangles" presStyleCnt="0"/>
      <dgm:spPr/>
    </dgm:pt>
    <dgm:pt modelId="{1125833A-2AF2-4472-8937-146021BE5E78}" type="pres">
      <dgm:prSet presAssocID="{81B1288F-198D-45E5-914B-02326FD2BEAD}" presName="parentLin" presStyleCnt="0"/>
      <dgm:spPr/>
    </dgm:pt>
    <dgm:pt modelId="{7861706B-7E8F-4DE0-ADC9-ACC2629D6AE3}" type="pres">
      <dgm:prSet presAssocID="{81B1288F-198D-45E5-914B-02326FD2BEAD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81F529F7-F376-419A-B9E7-C63213F3CF43}" type="pres">
      <dgm:prSet presAssocID="{81B1288F-198D-45E5-914B-02326FD2BEAD}" presName="parentText" presStyleLbl="node1" presStyleIdx="3" presStyleCnt="5" custScaleX="125893" custScaleY="269533" custLinFactNeighborX="-31542" custLinFactNeighborY="701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E8F22-6A04-4E84-9820-858BBA24ECCA}" type="pres">
      <dgm:prSet presAssocID="{81B1288F-198D-45E5-914B-02326FD2BEAD}" presName="negativeSpace" presStyleCnt="0"/>
      <dgm:spPr/>
    </dgm:pt>
    <dgm:pt modelId="{7A418D91-F3B5-401D-BE52-DAEE09515D7F}" type="pres">
      <dgm:prSet presAssocID="{81B1288F-198D-45E5-914B-02326FD2BEAD}" presName="childText" presStyleLbl="conFgAcc1" presStyleIdx="3" presStyleCnt="5" custScaleY="111111">
        <dgm:presLayoutVars>
          <dgm:bulletEnabled val="1"/>
        </dgm:presLayoutVars>
      </dgm:prSet>
      <dgm:spPr/>
    </dgm:pt>
    <dgm:pt modelId="{03FFAD6A-3BD5-4433-B79C-1772D35457DA}" type="pres">
      <dgm:prSet presAssocID="{3A4A0E69-D139-418F-BD92-1E49942A5F89}" presName="spaceBetweenRectangles" presStyleCnt="0"/>
      <dgm:spPr/>
    </dgm:pt>
    <dgm:pt modelId="{FB9CD939-ED86-48B1-9B13-2B02E7C17C00}" type="pres">
      <dgm:prSet presAssocID="{B7EEEB5A-0B5C-412B-B132-3184C41D2DF3}" presName="parentLin" presStyleCnt="0"/>
      <dgm:spPr/>
    </dgm:pt>
    <dgm:pt modelId="{02E47C9B-E4BB-4113-B7E5-C4333318A381}" type="pres">
      <dgm:prSet presAssocID="{B7EEEB5A-0B5C-412B-B132-3184C41D2DF3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C2FC2B0F-F6B3-47A4-8753-303000D64CD4}" type="pres">
      <dgm:prSet presAssocID="{B7EEEB5A-0B5C-412B-B132-3184C41D2DF3}" presName="parentText" presStyleLbl="node1" presStyleIdx="4" presStyleCnt="5" custScaleX="125893" custScaleY="269533" custLinFactNeighborX="-31542" custLinFactNeighborY="935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03D8E9-73FF-4E5A-B06D-1E3E2835A220}" type="pres">
      <dgm:prSet presAssocID="{B7EEEB5A-0B5C-412B-B132-3184C41D2DF3}" presName="negativeSpace" presStyleCnt="0"/>
      <dgm:spPr/>
    </dgm:pt>
    <dgm:pt modelId="{81D06883-C4ED-4ADF-8FBE-2F11C4627BA3}" type="pres">
      <dgm:prSet presAssocID="{B7EEEB5A-0B5C-412B-B132-3184C41D2DF3}" presName="childText" presStyleLbl="conFgAcc1" presStyleIdx="4" presStyleCnt="5" custScaleY="111111">
        <dgm:presLayoutVars>
          <dgm:bulletEnabled val="1"/>
        </dgm:presLayoutVars>
      </dgm:prSet>
      <dgm:spPr/>
    </dgm:pt>
  </dgm:ptLst>
  <dgm:cxnLst>
    <dgm:cxn modelId="{A6673737-3907-4464-AC81-F3455A611C48}" srcId="{3EFA001D-B243-44BB-918B-997E68F7F62E}" destId="{7A105F2F-C032-48AA-A47F-F0690DD4C7DF}" srcOrd="0" destOrd="0" parTransId="{F20FCF60-2CA0-456B-A9D3-6BB089095CC3}" sibTransId="{0A638CBC-8E38-4ABD-84FF-821CF43E3246}"/>
    <dgm:cxn modelId="{E6F0A979-CFBE-48FE-8100-8B543D49CDED}" srcId="{3EFA001D-B243-44BB-918B-997E68F7F62E}" destId="{B7EEEB5A-0B5C-412B-B132-3184C41D2DF3}" srcOrd="4" destOrd="0" parTransId="{1B0F3371-B177-4BFC-A356-AAAD30FDD66B}" sibTransId="{A221F678-F131-4110-8DB0-E7DE697889B0}"/>
    <dgm:cxn modelId="{9C2C6F79-409A-474E-87CD-A9BC1CC0B1FE}" type="presOf" srcId="{0DC66B57-91F5-4BB4-B016-2EBEB8B19FD2}" destId="{BE4C536D-1014-4E4A-BDA1-6CD6BCFE2280}" srcOrd="1" destOrd="0" presId="urn:microsoft.com/office/officeart/2005/8/layout/list1"/>
    <dgm:cxn modelId="{F277DFFA-404B-4278-B13B-10DD2A7BDB82}" type="presOf" srcId="{784127B5-76A5-49B3-A835-63C306A5BFF7}" destId="{7BA623A9-2DD2-4679-9D89-5B73D6F3B596}" srcOrd="1" destOrd="0" presId="urn:microsoft.com/office/officeart/2005/8/layout/list1"/>
    <dgm:cxn modelId="{15388D63-08EA-4E8E-9F6F-BC8BE51AFF91}" type="presOf" srcId="{B7EEEB5A-0B5C-412B-B132-3184C41D2DF3}" destId="{C2FC2B0F-F6B3-47A4-8753-303000D64CD4}" srcOrd="1" destOrd="0" presId="urn:microsoft.com/office/officeart/2005/8/layout/list1"/>
    <dgm:cxn modelId="{BA89816C-7E33-453A-9093-4801BB8EBFA1}" type="presOf" srcId="{7A105F2F-C032-48AA-A47F-F0690DD4C7DF}" destId="{885AB5CF-2B9E-4FB3-B83C-D1D73D06C8D5}" srcOrd="1" destOrd="0" presId="urn:microsoft.com/office/officeart/2005/8/layout/list1"/>
    <dgm:cxn modelId="{B8F2773C-6465-46DA-BD9C-9A6D038ECA59}" type="presOf" srcId="{3EFA001D-B243-44BB-918B-997E68F7F62E}" destId="{A378E32D-940C-4D61-B46B-35B0609AA25A}" srcOrd="0" destOrd="0" presId="urn:microsoft.com/office/officeart/2005/8/layout/list1"/>
    <dgm:cxn modelId="{302D0C55-4BC1-47E7-BA83-3E7DD2887C4E}" type="presOf" srcId="{81B1288F-198D-45E5-914B-02326FD2BEAD}" destId="{81F529F7-F376-419A-B9E7-C63213F3CF43}" srcOrd="1" destOrd="0" presId="urn:microsoft.com/office/officeart/2005/8/layout/list1"/>
    <dgm:cxn modelId="{7980FF8A-A3F5-4289-8012-54A81AFADDD1}" srcId="{3EFA001D-B243-44BB-918B-997E68F7F62E}" destId="{0DC66B57-91F5-4BB4-B016-2EBEB8B19FD2}" srcOrd="1" destOrd="0" parTransId="{47FB4F1D-0B7B-4CB7-B132-201EF4A469E5}" sibTransId="{D150E8A4-1383-4C7F-A5ED-1B9E2346E260}"/>
    <dgm:cxn modelId="{5AB4752F-FD45-406D-92CA-F9DE91E2C727}" type="presOf" srcId="{7A105F2F-C032-48AA-A47F-F0690DD4C7DF}" destId="{E25486B8-ABB8-43BE-8ADA-8A8D676F918E}" srcOrd="0" destOrd="0" presId="urn:microsoft.com/office/officeart/2005/8/layout/list1"/>
    <dgm:cxn modelId="{8C53D2B9-19AB-4BC7-93E3-A3542E4A26A8}" type="presOf" srcId="{B7EEEB5A-0B5C-412B-B132-3184C41D2DF3}" destId="{02E47C9B-E4BB-4113-B7E5-C4333318A381}" srcOrd="0" destOrd="0" presId="urn:microsoft.com/office/officeart/2005/8/layout/list1"/>
    <dgm:cxn modelId="{0409DF00-F9AD-4F66-BA08-F4D2147E0B82}" type="presOf" srcId="{784127B5-76A5-49B3-A835-63C306A5BFF7}" destId="{44AFDF86-F6EF-44DF-B842-E26A238744EE}" srcOrd="0" destOrd="0" presId="urn:microsoft.com/office/officeart/2005/8/layout/list1"/>
    <dgm:cxn modelId="{87F5DB66-A80B-4B02-A670-94C8BF6F3FC4}" srcId="{3EFA001D-B243-44BB-918B-997E68F7F62E}" destId="{784127B5-76A5-49B3-A835-63C306A5BFF7}" srcOrd="2" destOrd="0" parTransId="{5F0D709D-5BA0-43D6-983F-348A7FA63260}" sibTransId="{4007C4C8-D13E-4059-8D0B-C1355C7ADCBB}"/>
    <dgm:cxn modelId="{3E65CF2C-79A1-4D84-B88A-CADC05A362CA}" type="presOf" srcId="{0DC66B57-91F5-4BB4-B016-2EBEB8B19FD2}" destId="{8A66C0DC-8E0E-4764-8004-1A7321FEE24B}" srcOrd="0" destOrd="0" presId="urn:microsoft.com/office/officeart/2005/8/layout/list1"/>
    <dgm:cxn modelId="{303F9E5F-6CCA-4A1E-AC59-779B1A0F6DF4}" srcId="{3EFA001D-B243-44BB-918B-997E68F7F62E}" destId="{81B1288F-198D-45E5-914B-02326FD2BEAD}" srcOrd="3" destOrd="0" parTransId="{D6854C39-208D-42B6-848C-FD348D9F77C3}" sibTransId="{3A4A0E69-D139-418F-BD92-1E49942A5F89}"/>
    <dgm:cxn modelId="{B205A4D7-83F8-4F56-8AC4-016D8BF9F71B}" type="presOf" srcId="{81B1288F-198D-45E5-914B-02326FD2BEAD}" destId="{7861706B-7E8F-4DE0-ADC9-ACC2629D6AE3}" srcOrd="0" destOrd="0" presId="urn:microsoft.com/office/officeart/2005/8/layout/list1"/>
    <dgm:cxn modelId="{0D9F5937-B507-4BA6-8CDB-FB29CE0D9FE5}" type="presParOf" srcId="{A378E32D-940C-4D61-B46B-35B0609AA25A}" destId="{F6CBE2B2-7CD4-4064-B17F-AF51720A8774}" srcOrd="0" destOrd="0" presId="urn:microsoft.com/office/officeart/2005/8/layout/list1"/>
    <dgm:cxn modelId="{052FF50B-8DEE-48DE-9019-EA4D45765A96}" type="presParOf" srcId="{F6CBE2B2-7CD4-4064-B17F-AF51720A8774}" destId="{E25486B8-ABB8-43BE-8ADA-8A8D676F918E}" srcOrd="0" destOrd="0" presId="urn:microsoft.com/office/officeart/2005/8/layout/list1"/>
    <dgm:cxn modelId="{A8006094-CBD0-46E5-924E-9552D06368CC}" type="presParOf" srcId="{F6CBE2B2-7CD4-4064-B17F-AF51720A8774}" destId="{885AB5CF-2B9E-4FB3-B83C-D1D73D06C8D5}" srcOrd="1" destOrd="0" presId="urn:microsoft.com/office/officeart/2005/8/layout/list1"/>
    <dgm:cxn modelId="{34930DB2-637A-4AC4-943B-64D55F83008B}" type="presParOf" srcId="{A378E32D-940C-4D61-B46B-35B0609AA25A}" destId="{0D82DA7D-4238-4109-AE36-D5434C1ECDEE}" srcOrd="1" destOrd="0" presId="urn:microsoft.com/office/officeart/2005/8/layout/list1"/>
    <dgm:cxn modelId="{4014CE90-5804-4FE6-AB55-A8618336F014}" type="presParOf" srcId="{A378E32D-940C-4D61-B46B-35B0609AA25A}" destId="{A8C321EB-57FA-4912-8233-A61E3C087999}" srcOrd="2" destOrd="0" presId="urn:microsoft.com/office/officeart/2005/8/layout/list1"/>
    <dgm:cxn modelId="{C072CF8B-740B-4812-8322-34FBF30BF2F3}" type="presParOf" srcId="{A378E32D-940C-4D61-B46B-35B0609AA25A}" destId="{3CE66126-5BFF-4D61-B1F5-12EF227EFBC3}" srcOrd="3" destOrd="0" presId="urn:microsoft.com/office/officeart/2005/8/layout/list1"/>
    <dgm:cxn modelId="{FCB80A29-1E5D-4C32-AF2D-CC3AAE2E855E}" type="presParOf" srcId="{A378E32D-940C-4D61-B46B-35B0609AA25A}" destId="{978F0E2B-1D53-40D0-8A9D-5134C53857AC}" srcOrd="4" destOrd="0" presId="urn:microsoft.com/office/officeart/2005/8/layout/list1"/>
    <dgm:cxn modelId="{5CA5A3C9-96BF-418A-91CD-60C7E202C420}" type="presParOf" srcId="{978F0E2B-1D53-40D0-8A9D-5134C53857AC}" destId="{8A66C0DC-8E0E-4764-8004-1A7321FEE24B}" srcOrd="0" destOrd="0" presId="urn:microsoft.com/office/officeart/2005/8/layout/list1"/>
    <dgm:cxn modelId="{0586B9D3-78AC-46DB-B63F-5A00A99F8F0C}" type="presParOf" srcId="{978F0E2B-1D53-40D0-8A9D-5134C53857AC}" destId="{BE4C536D-1014-4E4A-BDA1-6CD6BCFE2280}" srcOrd="1" destOrd="0" presId="urn:microsoft.com/office/officeart/2005/8/layout/list1"/>
    <dgm:cxn modelId="{DB0F53E8-C6A0-45BA-819F-3B19050C6F28}" type="presParOf" srcId="{A378E32D-940C-4D61-B46B-35B0609AA25A}" destId="{5776EAA8-0C29-4989-9F9E-FE8AD27C1ACB}" srcOrd="5" destOrd="0" presId="urn:microsoft.com/office/officeart/2005/8/layout/list1"/>
    <dgm:cxn modelId="{8C5B74C2-00BB-41E6-8C96-BD02879E8F87}" type="presParOf" srcId="{A378E32D-940C-4D61-B46B-35B0609AA25A}" destId="{482A1DE5-BE5F-4767-BE10-4992A68C4B7C}" srcOrd="6" destOrd="0" presId="urn:microsoft.com/office/officeart/2005/8/layout/list1"/>
    <dgm:cxn modelId="{D408CBDB-DC98-468B-BBFA-F89CC081B2CC}" type="presParOf" srcId="{A378E32D-940C-4D61-B46B-35B0609AA25A}" destId="{158C1353-96EF-482A-955D-0902A6F024DC}" srcOrd="7" destOrd="0" presId="urn:microsoft.com/office/officeart/2005/8/layout/list1"/>
    <dgm:cxn modelId="{5E34C85F-CB7A-4369-BAF0-651F54DF543A}" type="presParOf" srcId="{A378E32D-940C-4D61-B46B-35B0609AA25A}" destId="{58E4B20F-283B-4E74-8ECF-77B678064571}" srcOrd="8" destOrd="0" presId="urn:microsoft.com/office/officeart/2005/8/layout/list1"/>
    <dgm:cxn modelId="{59EB9B13-1123-4A7A-8F6E-FED90650ADF6}" type="presParOf" srcId="{58E4B20F-283B-4E74-8ECF-77B678064571}" destId="{44AFDF86-F6EF-44DF-B842-E26A238744EE}" srcOrd="0" destOrd="0" presId="urn:microsoft.com/office/officeart/2005/8/layout/list1"/>
    <dgm:cxn modelId="{219F7974-575A-4C89-8A2B-E3698760FBCE}" type="presParOf" srcId="{58E4B20F-283B-4E74-8ECF-77B678064571}" destId="{7BA623A9-2DD2-4679-9D89-5B73D6F3B596}" srcOrd="1" destOrd="0" presId="urn:microsoft.com/office/officeart/2005/8/layout/list1"/>
    <dgm:cxn modelId="{3D85B4D7-3E79-4B42-8557-D5BB86CCCF99}" type="presParOf" srcId="{A378E32D-940C-4D61-B46B-35B0609AA25A}" destId="{3474A6F6-F343-4D18-A030-05E471701954}" srcOrd="9" destOrd="0" presId="urn:microsoft.com/office/officeart/2005/8/layout/list1"/>
    <dgm:cxn modelId="{AB6143C9-E8A2-4034-8522-823DC22840E5}" type="presParOf" srcId="{A378E32D-940C-4D61-B46B-35B0609AA25A}" destId="{507A2B0B-3918-4835-B86F-DF676891CDCB}" srcOrd="10" destOrd="0" presId="urn:microsoft.com/office/officeart/2005/8/layout/list1"/>
    <dgm:cxn modelId="{A90BCFAA-650E-49CE-A2A6-E9C5B774F7F4}" type="presParOf" srcId="{A378E32D-940C-4D61-B46B-35B0609AA25A}" destId="{D9779BCE-C6B2-4B1D-BA3B-38165515664A}" srcOrd="11" destOrd="0" presId="urn:microsoft.com/office/officeart/2005/8/layout/list1"/>
    <dgm:cxn modelId="{0494A9B4-499F-4EA7-8A59-FA030254EA18}" type="presParOf" srcId="{A378E32D-940C-4D61-B46B-35B0609AA25A}" destId="{1125833A-2AF2-4472-8937-146021BE5E78}" srcOrd="12" destOrd="0" presId="urn:microsoft.com/office/officeart/2005/8/layout/list1"/>
    <dgm:cxn modelId="{7D56DE54-B1D7-42CC-92B7-17B0F64CA81E}" type="presParOf" srcId="{1125833A-2AF2-4472-8937-146021BE5E78}" destId="{7861706B-7E8F-4DE0-ADC9-ACC2629D6AE3}" srcOrd="0" destOrd="0" presId="urn:microsoft.com/office/officeart/2005/8/layout/list1"/>
    <dgm:cxn modelId="{0109F327-6CA7-4559-8BF3-84CC7C899821}" type="presParOf" srcId="{1125833A-2AF2-4472-8937-146021BE5E78}" destId="{81F529F7-F376-419A-B9E7-C63213F3CF43}" srcOrd="1" destOrd="0" presId="urn:microsoft.com/office/officeart/2005/8/layout/list1"/>
    <dgm:cxn modelId="{99DE15DE-2CE4-443C-B64D-F9344C798014}" type="presParOf" srcId="{A378E32D-940C-4D61-B46B-35B0609AA25A}" destId="{4F4E8F22-6A04-4E84-9820-858BBA24ECCA}" srcOrd="13" destOrd="0" presId="urn:microsoft.com/office/officeart/2005/8/layout/list1"/>
    <dgm:cxn modelId="{2A9FC886-9A87-4620-B577-276D5639F6E3}" type="presParOf" srcId="{A378E32D-940C-4D61-B46B-35B0609AA25A}" destId="{7A418D91-F3B5-401D-BE52-DAEE09515D7F}" srcOrd="14" destOrd="0" presId="urn:microsoft.com/office/officeart/2005/8/layout/list1"/>
    <dgm:cxn modelId="{015B6EA8-D3E9-40E1-9504-EDC12F3EC6BD}" type="presParOf" srcId="{A378E32D-940C-4D61-B46B-35B0609AA25A}" destId="{03FFAD6A-3BD5-4433-B79C-1772D35457DA}" srcOrd="15" destOrd="0" presId="urn:microsoft.com/office/officeart/2005/8/layout/list1"/>
    <dgm:cxn modelId="{158D4AC4-CE51-4EAE-9E05-A0E9BD447E96}" type="presParOf" srcId="{A378E32D-940C-4D61-B46B-35B0609AA25A}" destId="{FB9CD939-ED86-48B1-9B13-2B02E7C17C00}" srcOrd="16" destOrd="0" presId="urn:microsoft.com/office/officeart/2005/8/layout/list1"/>
    <dgm:cxn modelId="{562A3604-214C-42A0-9EFE-831048700CA9}" type="presParOf" srcId="{FB9CD939-ED86-48B1-9B13-2B02E7C17C00}" destId="{02E47C9B-E4BB-4113-B7E5-C4333318A381}" srcOrd="0" destOrd="0" presId="urn:microsoft.com/office/officeart/2005/8/layout/list1"/>
    <dgm:cxn modelId="{D17003E3-4BAC-4674-8C40-93D8DB41F485}" type="presParOf" srcId="{FB9CD939-ED86-48B1-9B13-2B02E7C17C00}" destId="{C2FC2B0F-F6B3-47A4-8753-303000D64CD4}" srcOrd="1" destOrd="0" presId="urn:microsoft.com/office/officeart/2005/8/layout/list1"/>
    <dgm:cxn modelId="{E9660F8F-38CE-4479-95D4-C27E12B0BBD5}" type="presParOf" srcId="{A378E32D-940C-4D61-B46B-35B0609AA25A}" destId="{3503D8E9-73FF-4E5A-B06D-1E3E2835A220}" srcOrd="17" destOrd="0" presId="urn:microsoft.com/office/officeart/2005/8/layout/list1"/>
    <dgm:cxn modelId="{B4C00CC1-F6E8-4B7C-B98B-9A442873117A}" type="presParOf" srcId="{A378E32D-940C-4D61-B46B-35B0609AA25A}" destId="{81D06883-C4ED-4ADF-8FBE-2F11C4627BA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4E1BDED-C32C-4F3D-AA03-5CF212CB0F1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923D02-F343-4389-BFBA-B4D302587AD1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ДОХОДЫ</a:t>
          </a:r>
        </a:p>
      </dgm:t>
    </dgm:pt>
    <dgm:pt modelId="{1FF4A9CD-6A09-4D26-A778-A5E55CEB6B00}" type="parTrans" cxnId="{42A4FA9C-6A32-4EE3-9A8B-D6C10FEDDD70}">
      <dgm:prSet/>
      <dgm:spPr/>
      <dgm:t>
        <a:bodyPr/>
        <a:lstStyle/>
        <a:p>
          <a:endParaRPr lang="ru-RU"/>
        </a:p>
      </dgm:t>
    </dgm:pt>
    <dgm:pt modelId="{ADC9A7DB-9D01-498E-923C-6640033BE390}" type="sibTrans" cxnId="{42A4FA9C-6A32-4EE3-9A8B-D6C10FEDDD70}">
      <dgm:prSet/>
      <dgm:spPr/>
      <dgm:t>
        <a:bodyPr/>
        <a:lstStyle/>
        <a:p>
          <a:endParaRPr lang="ru-RU"/>
        </a:p>
      </dgm:t>
    </dgm:pt>
    <dgm:pt modelId="{8B8AD2A0-2F1B-40D2-BBB5-38A3BA4B2F5F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РАСХОДЫ</a:t>
          </a:r>
        </a:p>
      </dgm:t>
    </dgm:pt>
    <dgm:pt modelId="{4C0251C7-6463-479D-9AEB-68DB2ACD00FA}" type="parTrans" cxnId="{5D1A53F6-5C8E-49CC-A5E0-E4946016C1C5}">
      <dgm:prSet/>
      <dgm:spPr/>
      <dgm:t>
        <a:bodyPr/>
        <a:lstStyle/>
        <a:p>
          <a:endParaRPr lang="ru-RU"/>
        </a:p>
      </dgm:t>
    </dgm:pt>
    <dgm:pt modelId="{3D4C2EFC-B993-4052-BA16-3612DD922319}" type="sibTrans" cxnId="{5D1A53F6-5C8E-49CC-A5E0-E4946016C1C5}">
      <dgm:prSet/>
      <dgm:spPr/>
      <dgm:t>
        <a:bodyPr/>
        <a:lstStyle/>
        <a:p>
          <a:endParaRPr lang="ru-RU"/>
        </a:p>
      </dgm:t>
    </dgm:pt>
    <dgm:pt modelId="{0D4CD0E8-E8AE-4419-B1D8-1B25CD73923E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ДЕФИЦИТ</a:t>
          </a:r>
        </a:p>
      </dgm:t>
    </dgm:pt>
    <dgm:pt modelId="{427C90F9-8905-4EF3-A588-E94F79D00E2C}" type="parTrans" cxnId="{114D76C4-2C5F-42A2-81BB-B023D0EB2655}">
      <dgm:prSet/>
      <dgm:spPr/>
      <dgm:t>
        <a:bodyPr/>
        <a:lstStyle/>
        <a:p>
          <a:endParaRPr lang="ru-RU"/>
        </a:p>
      </dgm:t>
    </dgm:pt>
    <dgm:pt modelId="{BB4EEA3E-74D5-4128-865B-1F73E71E0AC8}" type="sibTrans" cxnId="{114D76C4-2C5F-42A2-81BB-B023D0EB2655}">
      <dgm:prSet/>
      <dgm:spPr/>
      <dgm:t>
        <a:bodyPr/>
        <a:lstStyle/>
        <a:p>
          <a:endParaRPr lang="ru-RU"/>
        </a:p>
      </dgm:t>
    </dgm:pt>
    <dgm:pt modelId="{775B690F-B442-40C4-83AB-9797353EF0FF}">
      <dgm:prSet/>
      <dgm:spPr/>
      <dgm:t>
        <a:bodyPr/>
        <a:lstStyle/>
        <a:p>
          <a:endParaRPr lang="ru-RU" dirty="0"/>
        </a:p>
      </dgm:t>
    </dgm:pt>
    <dgm:pt modelId="{3605066C-E18D-446E-8D58-C161A0BAB4DE}" type="parTrans" cxnId="{6B5BFF57-9139-415F-A632-75BAF86E98E2}">
      <dgm:prSet/>
      <dgm:spPr/>
      <dgm:t>
        <a:bodyPr/>
        <a:lstStyle/>
        <a:p>
          <a:endParaRPr lang="ru-RU"/>
        </a:p>
      </dgm:t>
    </dgm:pt>
    <dgm:pt modelId="{FFA37F58-8939-4F65-9FDE-12D8747D9393}" type="sibTrans" cxnId="{6B5BFF57-9139-415F-A632-75BAF86E98E2}">
      <dgm:prSet/>
      <dgm:spPr/>
      <dgm:t>
        <a:bodyPr/>
        <a:lstStyle/>
        <a:p>
          <a:endParaRPr lang="ru-RU"/>
        </a:p>
      </dgm:t>
    </dgm:pt>
    <dgm:pt modelId="{1C97D3EB-DE32-4022-89E1-288524017A00}">
      <dgm:prSet/>
      <dgm:spPr/>
      <dgm:t>
        <a:bodyPr/>
        <a:lstStyle/>
        <a:p>
          <a:endParaRPr lang="ru-RU" dirty="0"/>
        </a:p>
      </dgm:t>
    </dgm:pt>
    <dgm:pt modelId="{E0B4C941-0EC8-4F89-BEE2-3663F6DD3706}" type="sibTrans" cxnId="{1D6607C9-9270-4A9E-8DFF-F2662CF35186}">
      <dgm:prSet/>
      <dgm:spPr/>
      <dgm:t>
        <a:bodyPr/>
        <a:lstStyle/>
        <a:p>
          <a:endParaRPr lang="ru-RU"/>
        </a:p>
      </dgm:t>
    </dgm:pt>
    <dgm:pt modelId="{8FDEBDEB-2EDD-44B3-800D-6237155C7EA3}" type="parTrans" cxnId="{1D6607C9-9270-4A9E-8DFF-F2662CF35186}">
      <dgm:prSet/>
      <dgm:spPr/>
      <dgm:t>
        <a:bodyPr/>
        <a:lstStyle/>
        <a:p>
          <a:endParaRPr lang="ru-RU"/>
        </a:p>
      </dgm:t>
    </dgm:pt>
    <dgm:pt modelId="{378B7D8B-C37E-4D11-B704-4F74F3E07342}" type="pres">
      <dgm:prSet presAssocID="{14E1BDED-C32C-4F3D-AA03-5CF212CB0F1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D15BBA-7B06-4D80-A3B8-85C20057F389}" type="pres">
      <dgm:prSet presAssocID="{B3923D02-F343-4389-BFBA-B4D302587AD1}" presName="parentLin" presStyleCnt="0"/>
      <dgm:spPr/>
    </dgm:pt>
    <dgm:pt modelId="{4F43967A-B3CC-4F25-AC56-1725D54F6926}" type="pres">
      <dgm:prSet presAssocID="{B3923D02-F343-4389-BFBA-B4D302587AD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EDA749A-FE0F-4D11-9CB0-C1A020C0E4CF}" type="pres">
      <dgm:prSet presAssocID="{B3923D02-F343-4389-BFBA-B4D302587AD1}" presName="parentText" presStyleLbl="node1" presStyleIdx="0" presStyleCnt="3" custScaleX="131570" custScaleY="966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F065B-5BF1-4F0E-A119-772A20CFE0A9}" type="pres">
      <dgm:prSet presAssocID="{B3923D02-F343-4389-BFBA-B4D302587AD1}" presName="negativeSpace" presStyleCnt="0"/>
      <dgm:spPr/>
    </dgm:pt>
    <dgm:pt modelId="{7D850D05-CD14-4DD9-8CBE-54B5A954F797}" type="pres">
      <dgm:prSet presAssocID="{B3923D02-F343-4389-BFBA-B4D302587AD1}" presName="childText" presStyleLbl="conFgAcc1" presStyleIdx="0" presStyleCnt="3" custScaleX="100000" custScaleY="40510" custLinFactNeighborX="-330" custLinFactNeighborY="-47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C4A577-3F84-40D6-B56D-D7611A0A0FB5}" type="pres">
      <dgm:prSet presAssocID="{ADC9A7DB-9D01-498E-923C-6640033BE390}" presName="spaceBetweenRectangles" presStyleCnt="0"/>
      <dgm:spPr/>
    </dgm:pt>
    <dgm:pt modelId="{D60E5106-87B4-413C-B295-E0130B888F2E}" type="pres">
      <dgm:prSet presAssocID="{8B8AD2A0-2F1B-40D2-BBB5-38A3BA4B2F5F}" presName="parentLin" presStyleCnt="0"/>
      <dgm:spPr/>
    </dgm:pt>
    <dgm:pt modelId="{DD9F0DCA-5E8C-44E3-86B1-F33E34DA2642}" type="pres">
      <dgm:prSet presAssocID="{8B8AD2A0-2F1B-40D2-BBB5-38A3BA4B2F5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BE9B496-654E-4C64-AAC5-236E9EBD963B}" type="pres">
      <dgm:prSet presAssocID="{8B8AD2A0-2F1B-40D2-BBB5-38A3BA4B2F5F}" presName="parentText" presStyleLbl="node1" presStyleIdx="1" presStyleCnt="3" custScaleX="130410" custScaleY="117134" custLinFactNeighborX="-2913" custLinFactNeighborY="-36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3A3027-C9FD-4748-B054-7AA0581D887F}" type="pres">
      <dgm:prSet presAssocID="{8B8AD2A0-2F1B-40D2-BBB5-38A3BA4B2F5F}" presName="negativeSpace" presStyleCnt="0"/>
      <dgm:spPr/>
    </dgm:pt>
    <dgm:pt modelId="{D326C435-D391-4F26-9088-0BA4752F221F}" type="pres">
      <dgm:prSet presAssocID="{8B8AD2A0-2F1B-40D2-BBB5-38A3BA4B2F5F}" presName="childText" presStyleLbl="conFgAcc1" presStyleIdx="1" presStyleCnt="3">
        <dgm:presLayoutVars>
          <dgm:bulletEnabled val="1"/>
        </dgm:presLayoutVars>
      </dgm:prSet>
      <dgm:spPr/>
    </dgm:pt>
    <dgm:pt modelId="{32269675-C314-4AE4-B9BF-194ADBF4FC80}" type="pres">
      <dgm:prSet presAssocID="{3D4C2EFC-B993-4052-BA16-3612DD922319}" presName="spaceBetweenRectangles" presStyleCnt="0"/>
      <dgm:spPr/>
    </dgm:pt>
    <dgm:pt modelId="{3C7B5DCD-4DF1-4CEB-B886-340D9CDDDD83}" type="pres">
      <dgm:prSet presAssocID="{0D4CD0E8-E8AE-4419-B1D8-1B25CD73923E}" presName="parentLin" presStyleCnt="0"/>
      <dgm:spPr/>
    </dgm:pt>
    <dgm:pt modelId="{EB41AEAB-3683-4688-9BD9-801556BB58F9}" type="pres">
      <dgm:prSet presAssocID="{0D4CD0E8-E8AE-4419-B1D8-1B25CD73923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DBF4026E-7291-4A96-A4D9-FB78C2D41B3E}" type="pres">
      <dgm:prSet presAssocID="{0D4CD0E8-E8AE-4419-B1D8-1B25CD73923E}" presName="parentText" presStyleLbl="node1" presStyleIdx="2" presStyleCnt="3" custScaleX="128862" custLinFactNeighborX="3260" custLinFactNeighborY="-20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A16F4-C98E-48AA-942B-EBB2237FFF87}" type="pres">
      <dgm:prSet presAssocID="{0D4CD0E8-E8AE-4419-B1D8-1B25CD73923E}" presName="negativeSpace" presStyleCnt="0"/>
      <dgm:spPr/>
    </dgm:pt>
    <dgm:pt modelId="{76E6B4F7-808F-43B7-83E5-9807833FB808}" type="pres">
      <dgm:prSet presAssocID="{0D4CD0E8-E8AE-4419-B1D8-1B25CD73923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AC5D48E-C304-4393-90EC-A5D25877FA0B}" type="presOf" srcId="{8B8AD2A0-2F1B-40D2-BBB5-38A3BA4B2F5F}" destId="{DD9F0DCA-5E8C-44E3-86B1-F33E34DA2642}" srcOrd="0" destOrd="0" presId="urn:microsoft.com/office/officeart/2005/8/layout/list1"/>
    <dgm:cxn modelId="{025063EE-612E-4D1A-AB9E-B583437B0E12}" type="presOf" srcId="{14E1BDED-C32C-4F3D-AA03-5CF212CB0F14}" destId="{378B7D8B-C37E-4D11-B704-4F74F3E07342}" srcOrd="0" destOrd="0" presId="urn:microsoft.com/office/officeart/2005/8/layout/list1"/>
    <dgm:cxn modelId="{114D76C4-2C5F-42A2-81BB-B023D0EB2655}" srcId="{14E1BDED-C32C-4F3D-AA03-5CF212CB0F14}" destId="{0D4CD0E8-E8AE-4419-B1D8-1B25CD73923E}" srcOrd="2" destOrd="0" parTransId="{427C90F9-8905-4EF3-A588-E94F79D00E2C}" sibTransId="{BB4EEA3E-74D5-4128-865B-1F73E71E0AC8}"/>
    <dgm:cxn modelId="{9859A043-3419-4A27-A0F3-10067BD78310}" type="presOf" srcId="{0D4CD0E8-E8AE-4419-B1D8-1B25CD73923E}" destId="{DBF4026E-7291-4A96-A4D9-FB78C2D41B3E}" srcOrd="1" destOrd="0" presId="urn:microsoft.com/office/officeart/2005/8/layout/list1"/>
    <dgm:cxn modelId="{148E89AD-4FB6-4EC8-95BE-9584D7BDA1DE}" type="presOf" srcId="{0D4CD0E8-E8AE-4419-B1D8-1B25CD73923E}" destId="{EB41AEAB-3683-4688-9BD9-801556BB58F9}" srcOrd="0" destOrd="0" presId="urn:microsoft.com/office/officeart/2005/8/layout/list1"/>
    <dgm:cxn modelId="{A2E33B2E-723C-40F4-B3F0-EDCB6BC3B3B0}" type="presOf" srcId="{B3923D02-F343-4389-BFBA-B4D302587AD1}" destId="{3EDA749A-FE0F-4D11-9CB0-C1A020C0E4CF}" srcOrd="1" destOrd="0" presId="urn:microsoft.com/office/officeart/2005/8/layout/list1"/>
    <dgm:cxn modelId="{21489FE0-678C-4BD9-80FC-C8EAF6A5EFE5}" type="presOf" srcId="{1C97D3EB-DE32-4022-89E1-288524017A00}" destId="{7D850D05-CD14-4DD9-8CBE-54B5A954F797}" srcOrd="0" destOrd="1" presId="urn:microsoft.com/office/officeart/2005/8/layout/list1"/>
    <dgm:cxn modelId="{1D6607C9-9270-4A9E-8DFF-F2662CF35186}" srcId="{B3923D02-F343-4389-BFBA-B4D302587AD1}" destId="{1C97D3EB-DE32-4022-89E1-288524017A00}" srcOrd="1" destOrd="0" parTransId="{8FDEBDEB-2EDD-44B3-800D-6237155C7EA3}" sibTransId="{E0B4C941-0EC8-4F89-BEE2-3663F6DD3706}"/>
    <dgm:cxn modelId="{A36B13F7-3559-4692-94F0-FDF116383FAD}" type="presOf" srcId="{775B690F-B442-40C4-83AB-9797353EF0FF}" destId="{7D850D05-CD14-4DD9-8CBE-54B5A954F797}" srcOrd="0" destOrd="0" presId="urn:microsoft.com/office/officeart/2005/8/layout/list1"/>
    <dgm:cxn modelId="{73318C2B-A59D-4F3B-8C2C-3E456C9EF025}" type="presOf" srcId="{8B8AD2A0-2F1B-40D2-BBB5-38A3BA4B2F5F}" destId="{5BE9B496-654E-4C64-AAC5-236E9EBD963B}" srcOrd="1" destOrd="0" presId="urn:microsoft.com/office/officeart/2005/8/layout/list1"/>
    <dgm:cxn modelId="{6B5BFF57-9139-415F-A632-75BAF86E98E2}" srcId="{B3923D02-F343-4389-BFBA-B4D302587AD1}" destId="{775B690F-B442-40C4-83AB-9797353EF0FF}" srcOrd="0" destOrd="0" parTransId="{3605066C-E18D-446E-8D58-C161A0BAB4DE}" sibTransId="{FFA37F58-8939-4F65-9FDE-12D8747D9393}"/>
    <dgm:cxn modelId="{448DCF7D-3A01-4A52-8583-552035E8FFF0}" type="presOf" srcId="{B3923D02-F343-4389-BFBA-B4D302587AD1}" destId="{4F43967A-B3CC-4F25-AC56-1725D54F6926}" srcOrd="0" destOrd="0" presId="urn:microsoft.com/office/officeart/2005/8/layout/list1"/>
    <dgm:cxn modelId="{42A4FA9C-6A32-4EE3-9A8B-D6C10FEDDD70}" srcId="{14E1BDED-C32C-4F3D-AA03-5CF212CB0F14}" destId="{B3923D02-F343-4389-BFBA-B4D302587AD1}" srcOrd="0" destOrd="0" parTransId="{1FF4A9CD-6A09-4D26-A778-A5E55CEB6B00}" sibTransId="{ADC9A7DB-9D01-498E-923C-6640033BE390}"/>
    <dgm:cxn modelId="{5D1A53F6-5C8E-49CC-A5E0-E4946016C1C5}" srcId="{14E1BDED-C32C-4F3D-AA03-5CF212CB0F14}" destId="{8B8AD2A0-2F1B-40D2-BBB5-38A3BA4B2F5F}" srcOrd="1" destOrd="0" parTransId="{4C0251C7-6463-479D-9AEB-68DB2ACD00FA}" sibTransId="{3D4C2EFC-B993-4052-BA16-3612DD922319}"/>
    <dgm:cxn modelId="{67DE0894-6BDB-4D4A-9387-E4A037CF5F01}" type="presParOf" srcId="{378B7D8B-C37E-4D11-B704-4F74F3E07342}" destId="{2FD15BBA-7B06-4D80-A3B8-85C20057F389}" srcOrd="0" destOrd="0" presId="urn:microsoft.com/office/officeart/2005/8/layout/list1"/>
    <dgm:cxn modelId="{8C4E5F3C-F5B3-4251-B58B-D8B4B97D88BD}" type="presParOf" srcId="{2FD15BBA-7B06-4D80-A3B8-85C20057F389}" destId="{4F43967A-B3CC-4F25-AC56-1725D54F6926}" srcOrd="0" destOrd="0" presId="urn:microsoft.com/office/officeart/2005/8/layout/list1"/>
    <dgm:cxn modelId="{E4883AE8-CA65-40B4-8DA3-662E7E59DF3E}" type="presParOf" srcId="{2FD15BBA-7B06-4D80-A3B8-85C20057F389}" destId="{3EDA749A-FE0F-4D11-9CB0-C1A020C0E4CF}" srcOrd="1" destOrd="0" presId="urn:microsoft.com/office/officeart/2005/8/layout/list1"/>
    <dgm:cxn modelId="{82703AFF-3ED0-41FB-87C9-E75E9C2083B3}" type="presParOf" srcId="{378B7D8B-C37E-4D11-B704-4F74F3E07342}" destId="{AEBF065B-5BF1-4F0E-A119-772A20CFE0A9}" srcOrd="1" destOrd="0" presId="urn:microsoft.com/office/officeart/2005/8/layout/list1"/>
    <dgm:cxn modelId="{D6DAC2F9-ACAF-4DBE-A4C5-3EF89512D503}" type="presParOf" srcId="{378B7D8B-C37E-4D11-B704-4F74F3E07342}" destId="{7D850D05-CD14-4DD9-8CBE-54B5A954F797}" srcOrd="2" destOrd="0" presId="urn:microsoft.com/office/officeart/2005/8/layout/list1"/>
    <dgm:cxn modelId="{41B5E5F0-08C1-4307-BEFC-E65A04D29AC2}" type="presParOf" srcId="{378B7D8B-C37E-4D11-B704-4F74F3E07342}" destId="{A2C4A577-3F84-40D6-B56D-D7611A0A0FB5}" srcOrd="3" destOrd="0" presId="urn:microsoft.com/office/officeart/2005/8/layout/list1"/>
    <dgm:cxn modelId="{58E475BC-5BE8-427C-BC4D-48B6F3145216}" type="presParOf" srcId="{378B7D8B-C37E-4D11-B704-4F74F3E07342}" destId="{D60E5106-87B4-413C-B295-E0130B888F2E}" srcOrd="4" destOrd="0" presId="urn:microsoft.com/office/officeart/2005/8/layout/list1"/>
    <dgm:cxn modelId="{5FD9321D-3987-44B4-9B5F-E150A8982D25}" type="presParOf" srcId="{D60E5106-87B4-413C-B295-E0130B888F2E}" destId="{DD9F0DCA-5E8C-44E3-86B1-F33E34DA2642}" srcOrd="0" destOrd="0" presId="urn:microsoft.com/office/officeart/2005/8/layout/list1"/>
    <dgm:cxn modelId="{63605975-A5BC-44DB-83CD-6FC4FF2203E2}" type="presParOf" srcId="{D60E5106-87B4-413C-B295-E0130B888F2E}" destId="{5BE9B496-654E-4C64-AAC5-236E9EBD963B}" srcOrd="1" destOrd="0" presId="urn:microsoft.com/office/officeart/2005/8/layout/list1"/>
    <dgm:cxn modelId="{A267AFEE-5ACA-4048-96F5-CD430E71E990}" type="presParOf" srcId="{378B7D8B-C37E-4D11-B704-4F74F3E07342}" destId="{E63A3027-C9FD-4748-B054-7AA0581D887F}" srcOrd="5" destOrd="0" presId="urn:microsoft.com/office/officeart/2005/8/layout/list1"/>
    <dgm:cxn modelId="{7407B09A-E187-420E-B102-367284A1A898}" type="presParOf" srcId="{378B7D8B-C37E-4D11-B704-4F74F3E07342}" destId="{D326C435-D391-4F26-9088-0BA4752F221F}" srcOrd="6" destOrd="0" presId="urn:microsoft.com/office/officeart/2005/8/layout/list1"/>
    <dgm:cxn modelId="{6A920DDE-B4D0-4AD1-ACAD-CD3911986C00}" type="presParOf" srcId="{378B7D8B-C37E-4D11-B704-4F74F3E07342}" destId="{32269675-C314-4AE4-B9BF-194ADBF4FC80}" srcOrd="7" destOrd="0" presId="urn:microsoft.com/office/officeart/2005/8/layout/list1"/>
    <dgm:cxn modelId="{0D94581E-C3A8-47ED-802C-F6B0B954573A}" type="presParOf" srcId="{378B7D8B-C37E-4D11-B704-4F74F3E07342}" destId="{3C7B5DCD-4DF1-4CEB-B886-340D9CDDDD83}" srcOrd="8" destOrd="0" presId="urn:microsoft.com/office/officeart/2005/8/layout/list1"/>
    <dgm:cxn modelId="{BA4C9823-48A1-4D5B-8AB8-916792732EFD}" type="presParOf" srcId="{3C7B5DCD-4DF1-4CEB-B886-340D9CDDDD83}" destId="{EB41AEAB-3683-4688-9BD9-801556BB58F9}" srcOrd="0" destOrd="0" presId="urn:microsoft.com/office/officeart/2005/8/layout/list1"/>
    <dgm:cxn modelId="{2069548D-385A-48DC-9E5E-DB31751BEA5F}" type="presParOf" srcId="{3C7B5DCD-4DF1-4CEB-B886-340D9CDDDD83}" destId="{DBF4026E-7291-4A96-A4D9-FB78C2D41B3E}" srcOrd="1" destOrd="0" presId="urn:microsoft.com/office/officeart/2005/8/layout/list1"/>
    <dgm:cxn modelId="{0B8748FA-695A-4A0E-A7BC-DB907939F760}" type="presParOf" srcId="{378B7D8B-C37E-4D11-B704-4F74F3E07342}" destId="{434A16F4-C98E-48AA-942B-EBB2237FFF87}" srcOrd="9" destOrd="0" presId="urn:microsoft.com/office/officeart/2005/8/layout/list1"/>
    <dgm:cxn modelId="{7EC485F9-D2B8-4518-93D0-A9F21EF6E9CF}" type="presParOf" srcId="{378B7D8B-C37E-4D11-B704-4F74F3E07342}" destId="{76E6B4F7-808F-43B7-83E5-9807833FB80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9721CD-5CA7-4955-BB5A-4EC16973E0CD}" type="doc">
      <dgm:prSet loTypeId="urn:microsoft.com/office/officeart/2005/8/layout/radial3" loCatId="cycle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1F3280B-E778-4A0B-8C54-32454388847A}">
      <dgm:prSet phldrT="[Текст]"/>
      <dgm:spPr/>
      <dgm:t>
        <a:bodyPr/>
        <a:lstStyle/>
        <a:p>
          <a:r>
            <a:rPr lang="ru-RU" dirty="0"/>
            <a:t>Бюджет</a:t>
          </a:r>
        </a:p>
      </dgm:t>
    </dgm:pt>
    <dgm:pt modelId="{F4243E59-1FEC-41E1-BCCC-E546CF3347F9}" type="parTrans" cxnId="{69FE0343-1769-492F-A9D1-5DB339894A9C}">
      <dgm:prSet/>
      <dgm:spPr/>
      <dgm:t>
        <a:bodyPr/>
        <a:lstStyle/>
        <a:p>
          <a:endParaRPr lang="ru-RU"/>
        </a:p>
      </dgm:t>
    </dgm:pt>
    <dgm:pt modelId="{8DA33B5A-E5CE-4B8B-B61A-8E25BE159A8E}" type="sibTrans" cxnId="{69FE0343-1769-492F-A9D1-5DB339894A9C}">
      <dgm:prSet/>
      <dgm:spPr/>
      <dgm:t>
        <a:bodyPr/>
        <a:lstStyle/>
        <a:p>
          <a:endParaRPr lang="ru-RU"/>
        </a:p>
      </dgm:t>
    </dgm:pt>
    <dgm:pt modelId="{0D42A3DD-699E-4C0E-B7E3-373B82A43430}">
      <dgm:prSet phldrT="[Текст]"/>
      <dgm:spPr/>
      <dgm:t>
        <a:bodyPr/>
        <a:lstStyle/>
        <a:p>
          <a:r>
            <a:rPr lang="ru-RU" dirty="0"/>
            <a:t>Дефицит бюджета</a:t>
          </a:r>
        </a:p>
      </dgm:t>
    </dgm:pt>
    <dgm:pt modelId="{46A20753-0B6E-48B0-BE2B-0E1D52592BD4}" type="parTrans" cxnId="{1BD5B3D7-C65E-42D1-BD00-088B768A5621}">
      <dgm:prSet/>
      <dgm:spPr/>
      <dgm:t>
        <a:bodyPr/>
        <a:lstStyle/>
        <a:p>
          <a:endParaRPr lang="ru-RU"/>
        </a:p>
      </dgm:t>
    </dgm:pt>
    <dgm:pt modelId="{641780C1-BBE3-49F1-944F-E7A98E9C3DCF}" type="sibTrans" cxnId="{1BD5B3D7-C65E-42D1-BD00-088B768A5621}">
      <dgm:prSet/>
      <dgm:spPr/>
      <dgm:t>
        <a:bodyPr/>
        <a:lstStyle/>
        <a:p>
          <a:endParaRPr lang="ru-RU"/>
        </a:p>
      </dgm:t>
    </dgm:pt>
    <dgm:pt modelId="{C8AE0650-20DC-4297-88E8-5D8F83F24B58}">
      <dgm:prSet phldrT="[Текст]"/>
      <dgm:spPr/>
      <dgm:t>
        <a:bodyPr/>
        <a:lstStyle/>
        <a:p>
          <a:r>
            <a:rPr lang="ru-RU" dirty="0"/>
            <a:t>Расходы </a:t>
          </a:r>
        </a:p>
      </dgm:t>
    </dgm:pt>
    <dgm:pt modelId="{E35D1DEA-C91B-434B-9A14-E52A1D55400D}" type="parTrans" cxnId="{68D762AA-F9DE-4AE2-9065-FB0E125060AE}">
      <dgm:prSet/>
      <dgm:spPr/>
      <dgm:t>
        <a:bodyPr/>
        <a:lstStyle/>
        <a:p>
          <a:endParaRPr lang="ru-RU"/>
        </a:p>
      </dgm:t>
    </dgm:pt>
    <dgm:pt modelId="{14A4E244-4D5A-451E-8284-1005FFFD5361}" type="sibTrans" cxnId="{68D762AA-F9DE-4AE2-9065-FB0E125060AE}">
      <dgm:prSet/>
      <dgm:spPr/>
      <dgm:t>
        <a:bodyPr/>
        <a:lstStyle/>
        <a:p>
          <a:endParaRPr lang="ru-RU"/>
        </a:p>
      </dgm:t>
    </dgm:pt>
    <dgm:pt modelId="{86017564-EA5D-4742-AD64-FA75C50E0846}">
      <dgm:prSet phldrT="[Текст]"/>
      <dgm:spPr/>
      <dgm:t>
        <a:bodyPr/>
        <a:lstStyle/>
        <a:p>
          <a:r>
            <a:rPr lang="ru-RU" dirty="0"/>
            <a:t>Кассовое исполнение </a:t>
          </a:r>
        </a:p>
      </dgm:t>
    </dgm:pt>
    <dgm:pt modelId="{BB190C48-5BEB-4173-9ADF-4EF8773A8F3A}" type="parTrans" cxnId="{705E681E-CB81-43E7-B7A7-A4A21D66DE57}">
      <dgm:prSet/>
      <dgm:spPr/>
      <dgm:t>
        <a:bodyPr/>
        <a:lstStyle/>
        <a:p>
          <a:endParaRPr lang="ru-RU"/>
        </a:p>
      </dgm:t>
    </dgm:pt>
    <dgm:pt modelId="{123E9515-7B8E-47FD-8527-7FA904BD2226}" type="sibTrans" cxnId="{705E681E-CB81-43E7-B7A7-A4A21D66DE57}">
      <dgm:prSet/>
      <dgm:spPr/>
      <dgm:t>
        <a:bodyPr/>
        <a:lstStyle/>
        <a:p>
          <a:endParaRPr lang="ru-RU"/>
        </a:p>
      </dgm:t>
    </dgm:pt>
    <dgm:pt modelId="{BA273E9E-0032-4940-9A9E-4887549018CB}">
      <dgm:prSet phldrT="[Текст]"/>
      <dgm:spPr/>
      <dgm:t>
        <a:bodyPr/>
        <a:lstStyle/>
        <a:p>
          <a:r>
            <a:rPr lang="ru-RU" dirty="0"/>
            <a:t>Доходы</a:t>
          </a:r>
        </a:p>
      </dgm:t>
    </dgm:pt>
    <dgm:pt modelId="{0AAAAE33-801F-40CA-BC32-12433D414F43}" type="parTrans" cxnId="{ACF422C0-3AB2-4A75-AEA7-327ACFC80E53}">
      <dgm:prSet/>
      <dgm:spPr/>
      <dgm:t>
        <a:bodyPr/>
        <a:lstStyle/>
        <a:p>
          <a:endParaRPr lang="ru-RU"/>
        </a:p>
      </dgm:t>
    </dgm:pt>
    <dgm:pt modelId="{FEAB9487-B249-423C-91D8-49DEDEC2C404}" type="sibTrans" cxnId="{ACF422C0-3AB2-4A75-AEA7-327ACFC80E53}">
      <dgm:prSet/>
      <dgm:spPr/>
      <dgm:t>
        <a:bodyPr/>
        <a:lstStyle/>
        <a:p>
          <a:endParaRPr lang="ru-RU"/>
        </a:p>
      </dgm:t>
    </dgm:pt>
    <dgm:pt modelId="{AD292C05-EBA9-4BA0-8CE9-064CC7E41DCA}">
      <dgm:prSet/>
      <dgm:spPr/>
      <dgm:t>
        <a:bodyPr/>
        <a:lstStyle/>
        <a:p>
          <a:r>
            <a:rPr lang="ru-RU" dirty="0"/>
            <a:t>ГРБС</a:t>
          </a:r>
        </a:p>
      </dgm:t>
    </dgm:pt>
    <dgm:pt modelId="{E4FAA8DF-B364-4895-8F9B-8044D95507BF}" type="parTrans" cxnId="{68CA5EDF-AB63-4AB2-919C-BCFF4D1068C4}">
      <dgm:prSet/>
      <dgm:spPr/>
      <dgm:t>
        <a:bodyPr/>
        <a:lstStyle/>
        <a:p>
          <a:endParaRPr lang="ru-RU"/>
        </a:p>
      </dgm:t>
    </dgm:pt>
    <dgm:pt modelId="{2CCFEBD0-F162-49F2-86E2-A909275389FF}" type="sibTrans" cxnId="{68CA5EDF-AB63-4AB2-919C-BCFF4D1068C4}">
      <dgm:prSet/>
      <dgm:spPr/>
      <dgm:t>
        <a:bodyPr/>
        <a:lstStyle/>
        <a:p>
          <a:endParaRPr lang="ru-RU"/>
        </a:p>
      </dgm:t>
    </dgm:pt>
    <dgm:pt modelId="{A269A0D8-EF63-45D3-9C9C-D7CEF6B832D5}" type="pres">
      <dgm:prSet presAssocID="{969721CD-5CA7-4955-BB5A-4EC16973E0C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CE27F2-0A84-4262-9333-4E342F4FFC9E}" type="pres">
      <dgm:prSet presAssocID="{969721CD-5CA7-4955-BB5A-4EC16973E0CD}" presName="radial" presStyleCnt="0">
        <dgm:presLayoutVars>
          <dgm:animLvl val="ctr"/>
        </dgm:presLayoutVars>
      </dgm:prSet>
      <dgm:spPr/>
    </dgm:pt>
    <dgm:pt modelId="{7D3C631D-9F49-47BF-8087-F476BE325BA5}" type="pres">
      <dgm:prSet presAssocID="{21F3280B-E778-4A0B-8C54-32454388847A}" presName="centerShape" presStyleLbl="vennNode1" presStyleIdx="0" presStyleCnt="6" custLinFactNeighborX="-477" custLinFactNeighborY="-506"/>
      <dgm:spPr/>
      <dgm:t>
        <a:bodyPr/>
        <a:lstStyle/>
        <a:p>
          <a:endParaRPr lang="ru-RU"/>
        </a:p>
      </dgm:t>
    </dgm:pt>
    <dgm:pt modelId="{0EDE7F24-D4BF-438C-88D0-847A544F036B}" type="pres">
      <dgm:prSet presAssocID="{0D42A3DD-699E-4C0E-B7E3-373B82A43430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DDD183-BD19-4CC5-98E0-6616E56C21EE}" type="pres">
      <dgm:prSet presAssocID="{C8AE0650-20DC-4297-88E8-5D8F83F24B58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9BD75E-0C1A-44F2-84FB-E29426B510BD}" type="pres">
      <dgm:prSet presAssocID="{86017564-EA5D-4742-AD64-FA75C50E0846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255DCA-6843-4327-A394-3E42AC2B8BD2}" type="pres">
      <dgm:prSet presAssocID="{AD292C05-EBA9-4BA0-8CE9-064CC7E41DCA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5FCD07-96A4-44C8-9A44-A8825E195658}" type="pres">
      <dgm:prSet presAssocID="{BA273E9E-0032-4940-9A9E-4887549018CB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D762AA-F9DE-4AE2-9065-FB0E125060AE}" srcId="{21F3280B-E778-4A0B-8C54-32454388847A}" destId="{C8AE0650-20DC-4297-88E8-5D8F83F24B58}" srcOrd="1" destOrd="0" parTransId="{E35D1DEA-C91B-434B-9A14-E52A1D55400D}" sibTransId="{14A4E244-4D5A-451E-8284-1005FFFD5361}"/>
    <dgm:cxn modelId="{8D5C5902-8280-4350-B985-B119A9416AF3}" type="presOf" srcId="{C8AE0650-20DC-4297-88E8-5D8F83F24B58}" destId="{BEDDD183-BD19-4CC5-98E0-6616E56C21EE}" srcOrd="0" destOrd="0" presId="urn:microsoft.com/office/officeart/2005/8/layout/radial3"/>
    <dgm:cxn modelId="{68CA5EDF-AB63-4AB2-919C-BCFF4D1068C4}" srcId="{21F3280B-E778-4A0B-8C54-32454388847A}" destId="{AD292C05-EBA9-4BA0-8CE9-064CC7E41DCA}" srcOrd="3" destOrd="0" parTransId="{E4FAA8DF-B364-4895-8F9B-8044D95507BF}" sibTransId="{2CCFEBD0-F162-49F2-86E2-A909275389FF}"/>
    <dgm:cxn modelId="{024B7E16-D208-4414-8310-02FD481BA6B2}" type="presOf" srcId="{86017564-EA5D-4742-AD64-FA75C50E0846}" destId="{7A9BD75E-0C1A-44F2-84FB-E29426B510BD}" srcOrd="0" destOrd="0" presId="urn:microsoft.com/office/officeart/2005/8/layout/radial3"/>
    <dgm:cxn modelId="{68D6CE38-2B7E-47BB-9DBD-C4749EC2D940}" type="presOf" srcId="{0D42A3DD-699E-4C0E-B7E3-373B82A43430}" destId="{0EDE7F24-D4BF-438C-88D0-847A544F036B}" srcOrd="0" destOrd="0" presId="urn:microsoft.com/office/officeart/2005/8/layout/radial3"/>
    <dgm:cxn modelId="{2D914872-BD65-4B08-BAEF-9A78D47FE032}" type="presOf" srcId="{BA273E9E-0032-4940-9A9E-4887549018CB}" destId="{EE5FCD07-96A4-44C8-9A44-A8825E195658}" srcOrd="0" destOrd="0" presId="urn:microsoft.com/office/officeart/2005/8/layout/radial3"/>
    <dgm:cxn modelId="{1BD5B3D7-C65E-42D1-BD00-088B768A5621}" srcId="{21F3280B-E778-4A0B-8C54-32454388847A}" destId="{0D42A3DD-699E-4C0E-B7E3-373B82A43430}" srcOrd="0" destOrd="0" parTransId="{46A20753-0B6E-48B0-BE2B-0E1D52592BD4}" sibTransId="{641780C1-BBE3-49F1-944F-E7A98E9C3DCF}"/>
    <dgm:cxn modelId="{B576FEAB-2995-4F19-93F1-89FC2C54EBD9}" type="presOf" srcId="{969721CD-5CA7-4955-BB5A-4EC16973E0CD}" destId="{A269A0D8-EF63-45D3-9C9C-D7CEF6B832D5}" srcOrd="0" destOrd="0" presId="urn:microsoft.com/office/officeart/2005/8/layout/radial3"/>
    <dgm:cxn modelId="{C8E6204D-1A46-4D29-9921-42083579D8F0}" type="presOf" srcId="{AD292C05-EBA9-4BA0-8CE9-064CC7E41DCA}" destId="{D3255DCA-6843-4327-A394-3E42AC2B8BD2}" srcOrd="0" destOrd="0" presId="urn:microsoft.com/office/officeart/2005/8/layout/radial3"/>
    <dgm:cxn modelId="{69FE0343-1769-492F-A9D1-5DB339894A9C}" srcId="{969721CD-5CA7-4955-BB5A-4EC16973E0CD}" destId="{21F3280B-E778-4A0B-8C54-32454388847A}" srcOrd="0" destOrd="0" parTransId="{F4243E59-1FEC-41E1-BCCC-E546CF3347F9}" sibTransId="{8DA33B5A-E5CE-4B8B-B61A-8E25BE159A8E}"/>
    <dgm:cxn modelId="{467251CB-E348-4FEC-8C2E-5717AC103027}" type="presOf" srcId="{21F3280B-E778-4A0B-8C54-32454388847A}" destId="{7D3C631D-9F49-47BF-8087-F476BE325BA5}" srcOrd="0" destOrd="0" presId="urn:microsoft.com/office/officeart/2005/8/layout/radial3"/>
    <dgm:cxn modelId="{ACF422C0-3AB2-4A75-AEA7-327ACFC80E53}" srcId="{21F3280B-E778-4A0B-8C54-32454388847A}" destId="{BA273E9E-0032-4940-9A9E-4887549018CB}" srcOrd="4" destOrd="0" parTransId="{0AAAAE33-801F-40CA-BC32-12433D414F43}" sibTransId="{FEAB9487-B249-423C-91D8-49DEDEC2C404}"/>
    <dgm:cxn modelId="{705E681E-CB81-43E7-B7A7-A4A21D66DE57}" srcId="{21F3280B-E778-4A0B-8C54-32454388847A}" destId="{86017564-EA5D-4742-AD64-FA75C50E0846}" srcOrd="2" destOrd="0" parTransId="{BB190C48-5BEB-4173-9ADF-4EF8773A8F3A}" sibTransId="{123E9515-7B8E-47FD-8527-7FA904BD2226}"/>
    <dgm:cxn modelId="{6067AEA8-A91A-40C7-9D92-DF84B03FD009}" type="presParOf" srcId="{A269A0D8-EF63-45D3-9C9C-D7CEF6B832D5}" destId="{90CE27F2-0A84-4262-9333-4E342F4FFC9E}" srcOrd="0" destOrd="0" presId="urn:microsoft.com/office/officeart/2005/8/layout/radial3"/>
    <dgm:cxn modelId="{EAFA91D6-E97F-407F-AFE5-0CB3E5AA2438}" type="presParOf" srcId="{90CE27F2-0A84-4262-9333-4E342F4FFC9E}" destId="{7D3C631D-9F49-47BF-8087-F476BE325BA5}" srcOrd="0" destOrd="0" presId="urn:microsoft.com/office/officeart/2005/8/layout/radial3"/>
    <dgm:cxn modelId="{B9ADDD64-C657-4ECA-B035-DEB54BA97A80}" type="presParOf" srcId="{90CE27F2-0A84-4262-9333-4E342F4FFC9E}" destId="{0EDE7F24-D4BF-438C-88D0-847A544F036B}" srcOrd="1" destOrd="0" presId="urn:microsoft.com/office/officeart/2005/8/layout/radial3"/>
    <dgm:cxn modelId="{F19F35EE-EE52-44E5-B97A-E518AFB97066}" type="presParOf" srcId="{90CE27F2-0A84-4262-9333-4E342F4FFC9E}" destId="{BEDDD183-BD19-4CC5-98E0-6616E56C21EE}" srcOrd="2" destOrd="0" presId="urn:microsoft.com/office/officeart/2005/8/layout/radial3"/>
    <dgm:cxn modelId="{44F85A95-0F22-4A76-9964-51DE604BB43C}" type="presParOf" srcId="{90CE27F2-0A84-4262-9333-4E342F4FFC9E}" destId="{7A9BD75E-0C1A-44F2-84FB-E29426B510BD}" srcOrd="3" destOrd="0" presId="urn:microsoft.com/office/officeart/2005/8/layout/radial3"/>
    <dgm:cxn modelId="{27F21DE0-942F-476D-A0EB-84A7B3743430}" type="presParOf" srcId="{90CE27F2-0A84-4262-9333-4E342F4FFC9E}" destId="{D3255DCA-6843-4327-A394-3E42AC2B8BD2}" srcOrd="4" destOrd="0" presId="urn:microsoft.com/office/officeart/2005/8/layout/radial3"/>
    <dgm:cxn modelId="{DD88680A-F09B-4EF5-93A0-B738F98EA4C8}" type="presParOf" srcId="{90CE27F2-0A84-4262-9333-4E342F4FFC9E}" destId="{EE5FCD07-96A4-44C8-9A44-A8825E195658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9721CD-5CA7-4955-BB5A-4EC16973E0CD}" type="doc">
      <dgm:prSet loTypeId="urn:microsoft.com/office/officeart/2005/8/layout/radial3" loCatId="cycle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1F3280B-E778-4A0B-8C54-32454388847A}">
      <dgm:prSet phldrT="[Текст]" custT="1"/>
      <dgm:spPr/>
      <dgm:t>
        <a:bodyPr/>
        <a:lstStyle/>
        <a:p>
          <a:r>
            <a:rPr lang="ru-RU" sz="1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Бюджет</a:t>
          </a:r>
        </a:p>
        <a:p>
          <a:r>
            <a:rPr lang="ru-RU" sz="1200" dirty="0"/>
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</a:r>
        </a:p>
      </dgm:t>
    </dgm:pt>
    <dgm:pt modelId="{F4243E59-1FEC-41E1-BCCC-E546CF3347F9}" type="parTrans" cxnId="{69FE0343-1769-492F-A9D1-5DB339894A9C}">
      <dgm:prSet/>
      <dgm:spPr/>
      <dgm:t>
        <a:bodyPr/>
        <a:lstStyle/>
        <a:p>
          <a:endParaRPr lang="ru-RU"/>
        </a:p>
      </dgm:t>
    </dgm:pt>
    <dgm:pt modelId="{8DA33B5A-E5CE-4B8B-B61A-8E25BE159A8E}" type="sibTrans" cxnId="{69FE0343-1769-492F-A9D1-5DB339894A9C}">
      <dgm:prSet/>
      <dgm:spPr/>
      <dgm:t>
        <a:bodyPr/>
        <a:lstStyle/>
        <a:p>
          <a:endParaRPr lang="ru-RU"/>
        </a:p>
      </dgm:t>
    </dgm:pt>
    <dgm:pt modelId="{A269A0D8-EF63-45D3-9C9C-D7CEF6B832D5}" type="pres">
      <dgm:prSet presAssocID="{969721CD-5CA7-4955-BB5A-4EC16973E0C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CE27F2-0A84-4262-9333-4E342F4FFC9E}" type="pres">
      <dgm:prSet presAssocID="{969721CD-5CA7-4955-BB5A-4EC16973E0CD}" presName="radial" presStyleCnt="0">
        <dgm:presLayoutVars>
          <dgm:animLvl val="ctr"/>
        </dgm:presLayoutVars>
      </dgm:prSet>
      <dgm:spPr/>
    </dgm:pt>
    <dgm:pt modelId="{7D3C631D-9F49-47BF-8087-F476BE325BA5}" type="pres">
      <dgm:prSet presAssocID="{21F3280B-E778-4A0B-8C54-32454388847A}" presName="centerShape" presStyleLbl="vennNode1" presStyleIdx="0" presStyleCnt="1"/>
      <dgm:spPr/>
      <dgm:t>
        <a:bodyPr/>
        <a:lstStyle/>
        <a:p>
          <a:endParaRPr lang="ru-RU"/>
        </a:p>
      </dgm:t>
    </dgm:pt>
  </dgm:ptLst>
  <dgm:cxnLst>
    <dgm:cxn modelId="{C4951C44-31A5-474C-A3ED-89454C248A11}" type="presOf" srcId="{969721CD-5CA7-4955-BB5A-4EC16973E0CD}" destId="{A269A0D8-EF63-45D3-9C9C-D7CEF6B832D5}" srcOrd="0" destOrd="0" presId="urn:microsoft.com/office/officeart/2005/8/layout/radial3"/>
    <dgm:cxn modelId="{69FE0343-1769-492F-A9D1-5DB339894A9C}" srcId="{969721CD-5CA7-4955-BB5A-4EC16973E0CD}" destId="{21F3280B-E778-4A0B-8C54-32454388847A}" srcOrd="0" destOrd="0" parTransId="{F4243E59-1FEC-41E1-BCCC-E546CF3347F9}" sibTransId="{8DA33B5A-E5CE-4B8B-B61A-8E25BE159A8E}"/>
    <dgm:cxn modelId="{DC702FF9-CA8E-4E41-9B81-F920B88A3A0B}" type="presOf" srcId="{21F3280B-E778-4A0B-8C54-32454388847A}" destId="{7D3C631D-9F49-47BF-8087-F476BE325BA5}" srcOrd="0" destOrd="0" presId="urn:microsoft.com/office/officeart/2005/8/layout/radial3"/>
    <dgm:cxn modelId="{AD545D63-3423-4651-BC42-897BC2A7E25C}" type="presParOf" srcId="{A269A0D8-EF63-45D3-9C9C-D7CEF6B832D5}" destId="{90CE27F2-0A84-4262-9333-4E342F4FFC9E}" srcOrd="0" destOrd="0" presId="urn:microsoft.com/office/officeart/2005/8/layout/radial3"/>
    <dgm:cxn modelId="{391839AC-418E-4872-AB47-47F54282B624}" type="presParOf" srcId="{90CE27F2-0A84-4262-9333-4E342F4FFC9E}" destId="{7D3C631D-9F49-47BF-8087-F476BE325BA5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7CA39B-AB50-4B5D-B5B6-ED26C557E446}" type="doc">
      <dgm:prSet loTypeId="urn:microsoft.com/office/officeart/2008/layout/PictureStrip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ED06AF0-7BC2-4825-8229-284AC28250BA}">
      <dgm:prSet phldrT="[Текст]" custT="1"/>
      <dgm:spPr>
        <a:solidFill>
          <a:schemeClr val="accent1">
            <a:alpha val="40000"/>
          </a:schemeClr>
        </a:solidFill>
      </dgm:spPr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Налоговые доходы</a:t>
          </a:r>
        </a:p>
        <a:p>
          <a:r>
            <a:rPr lang="ru-RU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(предусматриваются налоговым законодательством Российской Федерации, подразделяются на федеральные, региональные и местные налоги и сборы)</a:t>
          </a:r>
        </a:p>
      </dgm:t>
    </dgm:pt>
    <dgm:pt modelId="{ECEB148E-B6B9-4B4D-AF31-0ACA46311A7D}" type="parTrans" cxnId="{958D3565-74C5-4B13-9362-C24EBCDD3C08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3EA11E-188C-4395-85F9-B15FA2F94C63}" type="sibTrans" cxnId="{958D3565-74C5-4B13-9362-C24EBCDD3C08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857987-1C0D-4697-A4DE-AF6D17790C4D}">
      <dgm:prSet phldrT="[Текст]" custT="1"/>
      <dgm:spPr>
        <a:solidFill>
          <a:srgbClr val="00B050">
            <a:alpha val="40000"/>
          </a:srgbClr>
        </a:solidFill>
      </dgm:spPr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Неналоговые доходы</a:t>
          </a:r>
        </a:p>
      </dgm:t>
    </dgm:pt>
    <dgm:pt modelId="{210EB9E8-8F08-471D-BBDB-7568BD738197}" type="parTrans" cxnId="{B92FFC90-99CA-4EE8-9022-D461367061C7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919E11-9EDE-40B9-BC38-A2CAF0530E92}" type="sibTrans" cxnId="{B92FFC90-99CA-4EE8-9022-D461367061C7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4B1F13-456C-4E07-B16C-4FB97D3C9938}">
      <dgm:prSet phldrT="[Текст]" custT="1"/>
      <dgm:spPr>
        <a:solidFill>
          <a:srgbClr val="FFC000">
            <a:alpha val="40000"/>
          </a:srgbClr>
        </a:solidFill>
      </dgm:spPr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Безвозмездные поступления</a:t>
          </a:r>
        </a:p>
      </dgm:t>
    </dgm:pt>
    <dgm:pt modelId="{F370B907-1C80-492A-8F2E-141256147DC3}" type="parTrans" cxnId="{14F81A92-EE0F-486E-ABA8-FDCD74A6FBED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5B8D6A-1EE0-4C8B-A53E-A27426AEB907}" type="sibTrans" cxnId="{14F81A92-EE0F-486E-ABA8-FDCD74A6FBED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34AA44-CA68-4C00-80D8-6BCCF021C818}" type="pres">
      <dgm:prSet presAssocID="{897CA39B-AB50-4B5D-B5B6-ED26C557E44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193CE2-0730-4DAE-A776-282B43686390}" type="pres">
      <dgm:prSet presAssocID="{4ED06AF0-7BC2-4825-8229-284AC28250BA}" presName="composite" presStyleCnt="0"/>
      <dgm:spPr/>
    </dgm:pt>
    <dgm:pt modelId="{F6DF689F-3469-431C-8CAA-9043BBCA9FFF}" type="pres">
      <dgm:prSet presAssocID="{4ED06AF0-7BC2-4825-8229-284AC28250BA}" presName="rect1" presStyleLbl="trAlignAcc1" presStyleIdx="0" presStyleCnt="3" custLinFactNeighborX="2561" custLinFactNeighborY="-283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41C437-0D39-4F10-8A39-0F6DF8B5EE2D}" type="pres">
      <dgm:prSet presAssocID="{4ED06AF0-7BC2-4825-8229-284AC28250BA}" presName="rect2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0AD3814-E731-4406-A0E6-18F3BDEDAC52}" type="pres">
      <dgm:prSet presAssocID="{E23EA11E-188C-4395-85F9-B15FA2F94C63}" presName="sibTrans" presStyleCnt="0"/>
      <dgm:spPr/>
    </dgm:pt>
    <dgm:pt modelId="{73E0F48C-5970-4A9F-B1EB-84FF736956DE}" type="pres">
      <dgm:prSet presAssocID="{6B857987-1C0D-4697-A4DE-AF6D17790C4D}" presName="composite" presStyleCnt="0"/>
      <dgm:spPr/>
    </dgm:pt>
    <dgm:pt modelId="{D1400EE5-BA8E-4B84-8DB9-532B57ACCBE9}" type="pres">
      <dgm:prSet presAssocID="{6B857987-1C0D-4697-A4DE-AF6D17790C4D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2FC078-B00B-4D16-80CA-1CA189237832}" type="pres">
      <dgm:prSet presAssocID="{6B857987-1C0D-4697-A4DE-AF6D17790C4D}" presName="rect2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8958404D-D34D-40BF-9FE8-C03BAB84F656}" type="pres">
      <dgm:prSet presAssocID="{DD919E11-9EDE-40B9-BC38-A2CAF0530E92}" presName="sibTrans" presStyleCnt="0"/>
      <dgm:spPr/>
    </dgm:pt>
    <dgm:pt modelId="{B56F1189-F1C5-4AF6-953F-134A41872B0E}" type="pres">
      <dgm:prSet presAssocID="{D54B1F13-456C-4E07-B16C-4FB97D3C9938}" presName="composite" presStyleCnt="0"/>
      <dgm:spPr/>
    </dgm:pt>
    <dgm:pt modelId="{7AABA611-26E0-4766-84D6-67E2B0C4486F}" type="pres">
      <dgm:prSet presAssocID="{D54B1F13-456C-4E07-B16C-4FB97D3C9938}" presName="rect1" presStyleLbl="trAlignAcc1" presStyleIdx="2" presStyleCnt="3" custLinFactNeighborX="2658" custLinFactNeighborY="244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C50DEA-E0A4-40D2-A8E8-D7F0C8CDB0DA}" type="pres">
      <dgm:prSet presAssocID="{D54B1F13-456C-4E07-B16C-4FB97D3C9938}" presName="rect2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</dgm:pt>
  </dgm:ptLst>
  <dgm:cxnLst>
    <dgm:cxn modelId="{93995306-5E53-4DA2-B390-E318BA9BF751}" type="presOf" srcId="{897CA39B-AB50-4B5D-B5B6-ED26C557E446}" destId="{BE34AA44-CA68-4C00-80D8-6BCCF021C818}" srcOrd="0" destOrd="0" presId="urn:microsoft.com/office/officeart/2008/layout/PictureStrips"/>
    <dgm:cxn modelId="{958D3565-74C5-4B13-9362-C24EBCDD3C08}" srcId="{897CA39B-AB50-4B5D-B5B6-ED26C557E446}" destId="{4ED06AF0-7BC2-4825-8229-284AC28250BA}" srcOrd="0" destOrd="0" parTransId="{ECEB148E-B6B9-4B4D-AF31-0ACA46311A7D}" sibTransId="{E23EA11E-188C-4395-85F9-B15FA2F94C63}"/>
    <dgm:cxn modelId="{9030B155-EB58-415B-B502-E6B401FE76D2}" type="presOf" srcId="{D54B1F13-456C-4E07-B16C-4FB97D3C9938}" destId="{7AABA611-26E0-4766-84D6-67E2B0C4486F}" srcOrd="0" destOrd="0" presId="urn:microsoft.com/office/officeart/2008/layout/PictureStrips"/>
    <dgm:cxn modelId="{14F81A92-EE0F-486E-ABA8-FDCD74A6FBED}" srcId="{897CA39B-AB50-4B5D-B5B6-ED26C557E446}" destId="{D54B1F13-456C-4E07-B16C-4FB97D3C9938}" srcOrd="2" destOrd="0" parTransId="{F370B907-1C80-492A-8F2E-141256147DC3}" sibTransId="{435B8D6A-1EE0-4C8B-A53E-A27426AEB907}"/>
    <dgm:cxn modelId="{B92FFC90-99CA-4EE8-9022-D461367061C7}" srcId="{897CA39B-AB50-4B5D-B5B6-ED26C557E446}" destId="{6B857987-1C0D-4697-A4DE-AF6D17790C4D}" srcOrd="1" destOrd="0" parTransId="{210EB9E8-8F08-471D-BBDB-7568BD738197}" sibTransId="{DD919E11-9EDE-40B9-BC38-A2CAF0530E92}"/>
    <dgm:cxn modelId="{83792C22-E595-4573-9478-2E5E1F2E1690}" type="presOf" srcId="{6B857987-1C0D-4697-A4DE-AF6D17790C4D}" destId="{D1400EE5-BA8E-4B84-8DB9-532B57ACCBE9}" srcOrd="0" destOrd="0" presId="urn:microsoft.com/office/officeart/2008/layout/PictureStrips"/>
    <dgm:cxn modelId="{FB0D6FE4-2CA4-4E1A-967E-12ABC2BEECA5}" type="presOf" srcId="{4ED06AF0-7BC2-4825-8229-284AC28250BA}" destId="{F6DF689F-3469-431C-8CAA-9043BBCA9FFF}" srcOrd="0" destOrd="0" presId="urn:microsoft.com/office/officeart/2008/layout/PictureStrips"/>
    <dgm:cxn modelId="{5B653994-D862-49CC-8CB6-A743BBF8A219}" type="presParOf" srcId="{BE34AA44-CA68-4C00-80D8-6BCCF021C818}" destId="{21193CE2-0730-4DAE-A776-282B43686390}" srcOrd="0" destOrd="0" presId="urn:microsoft.com/office/officeart/2008/layout/PictureStrips"/>
    <dgm:cxn modelId="{AE22A5EE-F6C9-42A2-9563-4523C36DF8B2}" type="presParOf" srcId="{21193CE2-0730-4DAE-A776-282B43686390}" destId="{F6DF689F-3469-431C-8CAA-9043BBCA9FFF}" srcOrd="0" destOrd="0" presId="urn:microsoft.com/office/officeart/2008/layout/PictureStrips"/>
    <dgm:cxn modelId="{E3DE97A4-C715-4C4E-939B-672C2B4B43B3}" type="presParOf" srcId="{21193CE2-0730-4DAE-A776-282B43686390}" destId="{2541C437-0D39-4F10-8A39-0F6DF8B5EE2D}" srcOrd="1" destOrd="0" presId="urn:microsoft.com/office/officeart/2008/layout/PictureStrips"/>
    <dgm:cxn modelId="{42F015A9-5FFD-4628-884C-343B245AA8EE}" type="presParOf" srcId="{BE34AA44-CA68-4C00-80D8-6BCCF021C818}" destId="{40AD3814-E731-4406-A0E6-18F3BDEDAC52}" srcOrd="1" destOrd="0" presId="urn:microsoft.com/office/officeart/2008/layout/PictureStrips"/>
    <dgm:cxn modelId="{A748BEC5-1669-4E2E-9396-BE88160D8420}" type="presParOf" srcId="{BE34AA44-CA68-4C00-80D8-6BCCF021C818}" destId="{73E0F48C-5970-4A9F-B1EB-84FF736956DE}" srcOrd="2" destOrd="0" presId="urn:microsoft.com/office/officeart/2008/layout/PictureStrips"/>
    <dgm:cxn modelId="{17D21C89-B514-4557-A0C7-FDCC93251E43}" type="presParOf" srcId="{73E0F48C-5970-4A9F-B1EB-84FF736956DE}" destId="{D1400EE5-BA8E-4B84-8DB9-532B57ACCBE9}" srcOrd="0" destOrd="0" presId="urn:microsoft.com/office/officeart/2008/layout/PictureStrips"/>
    <dgm:cxn modelId="{C6656E17-68E2-4D3D-9A75-171E8B496BDA}" type="presParOf" srcId="{73E0F48C-5970-4A9F-B1EB-84FF736956DE}" destId="{672FC078-B00B-4D16-80CA-1CA189237832}" srcOrd="1" destOrd="0" presId="urn:microsoft.com/office/officeart/2008/layout/PictureStrips"/>
    <dgm:cxn modelId="{3544853D-8F67-46ED-887F-1E68C5953F8A}" type="presParOf" srcId="{BE34AA44-CA68-4C00-80D8-6BCCF021C818}" destId="{8958404D-D34D-40BF-9FE8-C03BAB84F656}" srcOrd="3" destOrd="0" presId="urn:microsoft.com/office/officeart/2008/layout/PictureStrips"/>
    <dgm:cxn modelId="{0D8E2B14-0675-4107-BDBA-5787FDE74096}" type="presParOf" srcId="{BE34AA44-CA68-4C00-80D8-6BCCF021C818}" destId="{B56F1189-F1C5-4AF6-953F-134A41872B0E}" srcOrd="4" destOrd="0" presId="urn:microsoft.com/office/officeart/2008/layout/PictureStrips"/>
    <dgm:cxn modelId="{D9A41E05-EEA1-4A5C-8BCD-6075B5309156}" type="presParOf" srcId="{B56F1189-F1C5-4AF6-953F-134A41872B0E}" destId="{7AABA611-26E0-4766-84D6-67E2B0C4486F}" srcOrd="0" destOrd="0" presId="urn:microsoft.com/office/officeart/2008/layout/PictureStrips"/>
    <dgm:cxn modelId="{B36BF9E6-4990-4DB8-A23A-AA867C567E18}" type="presParOf" srcId="{B56F1189-F1C5-4AF6-953F-134A41872B0E}" destId="{60C50DEA-E0A4-40D2-A8E8-D7F0C8CDB0D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61CDA1-BC81-4ACC-BE22-2831DCC895EE}" type="doc">
      <dgm:prSet loTypeId="urn:microsoft.com/office/officeart/2005/8/layout/funnel1" loCatId="process" qsTypeId="urn:microsoft.com/office/officeart/2005/8/quickstyle/simple1#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D3B6F9C-2E59-4A25-8705-47DC07D993BC}">
      <dgm:prSet phldrT="[Текст]" custT="1"/>
      <dgm:spPr>
        <a:solidFill>
          <a:srgbClr val="9B2D2A"/>
        </a:solidFill>
      </dgm:spPr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53,5%</a:t>
          </a:r>
        </a:p>
      </dgm:t>
    </dgm:pt>
    <dgm:pt modelId="{03BECA85-9738-47AD-98E7-823559609199}" type="parTrans" cxnId="{38C81998-A6FB-4891-A942-220E747BECCA}">
      <dgm:prSet/>
      <dgm:spPr/>
      <dgm:t>
        <a:bodyPr/>
        <a:lstStyle/>
        <a:p>
          <a:endParaRPr lang="ru-RU"/>
        </a:p>
      </dgm:t>
    </dgm:pt>
    <dgm:pt modelId="{F36B2F4A-8198-4358-90BC-F485AE7DC93E}" type="sibTrans" cxnId="{38C81998-A6FB-4891-A942-220E747BECCA}">
      <dgm:prSet/>
      <dgm:spPr/>
      <dgm:t>
        <a:bodyPr/>
        <a:lstStyle/>
        <a:p>
          <a:endParaRPr lang="ru-RU"/>
        </a:p>
      </dgm:t>
    </dgm:pt>
    <dgm:pt modelId="{E0341E78-A1CD-4AFE-9305-22B04F42A1F3}">
      <dgm:prSet phldrT="[Текст]" custT="1"/>
      <dgm:spPr>
        <a:solidFill>
          <a:srgbClr val="2787A0"/>
        </a:solidFill>
      </dgm:spPr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46,6%</a:t>
          </a:r>
        </a:p>
      </dgm:t>
    </dgm:pt>
    <dgm:pt modelId="{66CCCC1B-94A5-41EE-9817-AD4239400A33}" type="parTrans" cxnId="{07E58223-84B4-4404-8A38-848C97F46674}">
      <dgm:prSet/>
      <dgm:spPr/>
      <dgm:t>
        <a:bodyPr/>
        <a:lstStyle/>
        <a:p>
          <a:endParaRPr lang="ru-RU"/>
        </a:p>
      </dgm:t>
    </dgm:pt>
    <dgm:pt modelId="{98A36059-94A5-4FAD-A800-FEAC82C177A0}" type="sibTrans" cxnId="{07E58223-84B4-4404-8A38-848C97F46674}">
      <dgm:prSet/>
      <dgm:spPr/>
      <dgm:t>
        <a:bodyPr/>
        <a:lstStyle/>
        <a:p>
          <a:endParaRPr lang="ru-RU"/>
        </a:p>
      </dgm:t>
    </dgm:pt>
    <dgm:pt modelId="{5BE2D73D-5068-4015-BC7D-E3D1068E8BEB}">
      <dgm:prSet phldrT="[Текст]" custT="1"/>
      <dgm:spPr/>
      <dgm:t>
        <a:bodyPr/>
        <a:lstStyle/>
        <a:p>
          <a:endParaRPr lang="ru-RU" sz="2000" b="1" dirty="0"/>
        </a:p>
      </dgm:t>
    </dgm:pt>
    <dgm:pt modelId="{89C74332-9D4D-4A42-B4B8-CCE78A1615D3}" type="parTrans" cxnId="{1C354B70-8262-4816-A6AE-FAFEE2BF947B}">
      <dgm:prSet/>
      <dgm:spPr/>
      <dgm:t>
        <a:bodyPr/>
        <a:lstStyle/>
        <a:p>
          <a:endParaRPr lang="ru-RU"/>
        </a:p>
      </dgm:t>
    </dgm:pt>
    <dgm:pt modelId="{91304501-2479-4F40-9AE1-CCB5C00A7902}" type="sibTrans" cxnId="{1C354B70-8262-4816-A6AE-FAFEE2BF947B}">
      <dgm:prSet/>
      <dgm:spPr/>
      <dgm:t>
        <a:bodyPr/>
        <a:lstStyle/>
        <a:p>
          <a:endParaRPr lang="ru-RU"/>
        </a:p>
      </dgm:t>
    </dgm:pt>
    <dgm:pt modelId="{2C77847C-6AF0-44CC-95B7-CD7881AD1DCB}" type="pres">
      <dgm:prSet presAssocID="{CE61CDA1-BC81-4ACC-BE22-2831DCC895E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AFFC8E-5E76-4904-A68D-9B8042E39F71}" type="pres">
      <dgm:prSet presAssocID="{CE61CDA1-BC81-4ACC-BE22-2831DCC895EE}" presName="ellipse" presStyleLbl="trBgShp" presStyleIdx="0" presStyleCnt="1"/>
      <dgm:spPr/>
    </dgm:pt>
    <dgm:pt modelId="{895B1CA5-C715-43CD-A40F-D6DAF3003130}" type="pres">
      <dgm:prSet presAssocID="{CE61CDA1-BC81-4ACC-BE22-2831DCC895EE}" presName="arrow1" presStyleLbl="fgShp" presStyleIdx="0" presStyleCnt="1" custScaleX="157235" custScaleY="168549" custLinFactY="6329" custLinFactNeighborX="1796" custLinFactNeighborY="100000"/>
      <dgm:spPr>
        <a:solidFill>
          <a:srgbClr val="DDF123"/>
        </a:solidFill>
      </dgm:spPr>
    </dgm:pt>
    <dgm:pt modelId="{FABDB3E1-3580-4B3E-8482-8E06519623D0}" type="pres">
      <dgm:prSet presAssocID="{CE61CDA1-BC81-4ACC-BE22-2831DCC895EE}" presName="rectangle" presStyleLbl="revTx" presStyleIdx="0" presStyleCnt="1" custScaleX="166667" custLinFactY="62777" custLinFactNeighborX="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F39B6-A380-4A98-8DA6-586823D5916B}" type="pres">
      <dgm:prSet presAssocID="{E0341E78-A1CD-4AFE-9305-22B04F42A1F3}" presName="item1" presStyleLbl="node1" presStyleIdx="0" presStyleCnt="2" custScaleX="164587" custScaleY="154475" custLinFactY="-53585" custLinFactNeighborX="6909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DB3F53-9B03-455E-B4BE-A6E57239247F}" type="pres">
      <dgm:prSet presAssocID="{5BE2D73D-5068-4015-BC7D-E3D1068E8BEB}" presName="item2" presStyleLbl="node1" presStyleIdx="1" presStyleCnt="2" custScaleX="150238" custScaleY="149379" custLinFactNeighborX="8130" custLinFactNeighborY="-200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5513F9-2A5C-49E2-B337-11D37CC6C692}" type="pres">
      <dgm:prSet presAssocID="{CE61CDA1-BC81-4ACC-BE22-2831DCC895EE}" presName="funnel" presStyleLbl="trAlignAcc1" presStyleIdx="0" presStyleCnt="1" custScaleX="127874" custScaleY="142564" custLinFactNeighborX="-66" custLinFactNeighborY="-19471"/>
      <dgm:spPr>
        <a:solidFill>
          <a:srgbClr val="92D050">
            <a:alpha val="40000"/>
          </a:srgbClr>
        </a:solidFill>
        <a:ln cmpd="thickThin">
          <a:solidFill>
            <a:srgbClr val="5C8E26">
              <a:alpha val="95000"/>
            </a:srgbClr>
          </a:solidFill>
        </a:ln>
      </dgm:spPr>
    </dgm:pt>
  </dgm:ptLst>
  <dgm:cxnLst>
    <dgm:cxn modelId="{07E58223-84B4-4404-8A38-848C97F46674}" srcId="{CE61CDA1-BC81-4ACC-BE22-2831DCC895EE}" destId="{E0341E78-A1CD-4AFE-9305-22B04F42A1F3}" srcOrd="1" destOrd="0" parTransId="{66CCCC1B-94A5-41EE-9817-AD4239400A33}" sibTransId="{98A36059-94A5-4FAD-A800-FEAC82C177A0}"/>
    <dgm:cxn modelId="{2FB69F9B-111D-488C-835E-9CE1C3485817}" type="presOf" srcId="{E0341E78-A1CD-4AFE-9305-22B04F42A1F3}" destId="{050F39B6-A380-4A98-8DA6-586823D5916B}" srcOrd="0" destOrd="0" presId="urn:microsoft.com/office/officeart/2005/8/layout/funnel1"/>
    <dgm:cxn modelId="{81C7A257-1453-4017-ADEF-DD52342D4C8B}" type="presOf" srcId="{FD3B6F9C-2E59-4A25-8705-47DC07D993BC}" destId="{2CDB3F53-9B03-455E-B4BE-A6E57239247F}" srcOrd="0" destOrd="0" presId="urn:microsoft.com/office/officeart/2005/8/layout/funnel1"/>
    <dgm:cxn modelId="{F8668364-8E60-4354-A92A-8E53B4D26D75}" type="presOf" srcId="{5BE2D73D-5068-4015-BC7D-E3D1068E8BEB}" destId="{FABDB3E1-3580-4B3E-8482-8E06519623D0}" srcOrd="0" destOrd="0" presId="urn:microsoft.com/office/officeart/2005/8/layout/funnel1"/>
    <dgm:cxn modelId="{1C354B70-8262-4816-A6AE-FAFEE2BF947B}" srcId="{CE61CDA1-BC81-4ACC-BE22-2831DCC895EE}" destId="{5BE2D73D-5068-4015-BC7D-E3D1068E8BEB}" srcOrd="2" destOrd="0" parTransId="{89C74332-9D4D-4A42-B4B8-CCE78A1615D3}" sibTransId="{91304501-2479-4F40-9AE1-CCB5C00A7902}"/>
    <dgm:cxn modelId="{4AAF7BB5-43CA-4ED2-8E4D-8422855A3B0F}" type="presOf" srcId="{CE61CDA1-BC81-4ACC-BE22-2831DCC895EE}" destId="{2C77847C-6AF0-44CC-95B7-CD7881AD1DCB}" srcOrd="0" destOrd="0" presId="urn:microsoft.com/office/officeart/2005/8/layout/funnel1"/>
    <dgm:cxn modelId="{38C81998-A6FB-4891-A942-220E747BECCA}" srcId="{CE61CDA1-BC81-4ACC-BE22-2831DCC895EE}" destId="{FD3B6F9C-2E59-4A25-8705-47DC07D993BC}" srcOrd="0" destOrd="0" parTransId="{03BECA85-9738-47AD-98E7-823559609199}" sibTransId="{F36B2F4A-8198-4358-90BC-F485AE7DC93E}"/>
    <dgm:cxn modelId="{6B6CFD4E-6F91-4788-872A-BBF700B6EA5A}" type="presParOf" srcId="{2C77847C-6AF0-44CC-95B7-CD7881AD1DCB}" destId="{ECAFFC8E-5E76-4904-A68D-9B8042E39F71}" srcOrd="0" destOrd="0" presId="urn:microsoft.com/office/officeart/2005/8/layout/funnel1"/>
    <dgm:cxn modelId="{F85C9686-19DA-41D0-ABD4-35D56D0AF52C}" type="presParOf" srcId="{2C77847C-6AF0-44CC-95B7-CD7881AD1DCB}" destId="{895B1CA5-C715-43CD-A40F-D6DAF3003130}" srcOrd="1" destOrd="0" presId="urn:microsoft.com/office/officeart/2005/8/layout/funnel1"/>
    <dgm:cxn modelId="{A9A04056-2B67-416C-A40A-45C360BBC9D9}" type="presParOf" srcId="{2C77847C-6AF0-44CC-95B7-CD7881AD1DCB}" destId="{FABDB3E1-3580-4B3E-8482-8E06519623D0}" srcOrd="2" destOrd="0" presId="urn:microsoft.com/office/officeart/2005/8/layout/funnel1"/>
    <dgm:cxn modelId="{CD4A00BB-D152-4B7E-8C95-CA7613D10BB8}" type="presParOf" srcId="{2C77847C-6AF0-44CC-95B7-CD7881AD1DCB}" destId="{050F39B6-A380-4A98-8DA6-586823D5916B}" srcOrd="3" destOrd="0" presId="urn:microsoft.com/office/officeart/2005/8/layout/funnel1"/>
    <dgm:cxn modelId="{4DE76EC3-386C-434B-9D27-B0E105B25566}" type="presParOf" srcId="{2C77847C-6AF0-44CC-95B7-CD7881AD1DCB}" destId="{2CDB3F53-9B03-455E-B4BE-A6E57239247F}" srcOrd="4" destOrd="0" presId="urn:microsoft.com/office/officeart/2005/8/layout/funnel1"/>
    <dgm:cxn modelId="{D5157420-A9CE-4027-8D01-FF418E03F245}" type="presParOf" srcId="{2C77847C-6AF0-44CC-95B7-CD7881AD1DCB}" destId="{375513F9-2A5C-49E2-B337-11D37CC6C692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E61CDA1-BC81-4ACC-BE22-2831DCC895EE}" type="doc">
      <dgm:prSet loTypeId="urn:microsoft.com/office/officeart/2005/8/layout/funnel1" loCatId="process" qsTypeId="urn:microsoft.com/office/officeart/2005/8/quickstyle/simple1#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D3B6F9C-2E59-4A25-8705-47DC07D993BC}">
      <dgm:prSet phldrT="[Текст]"/>
      <dgm:spPr>
        <a:solidFill>
          <a:srgbClr val="769535"/>
        </a:solidFill>
      </dgm:spPr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100%</a:t>
          </a:r>
        </a:p>
      </dgm:t>
    </dgm:pt>
    <dgm:pt modelId="{03BECA85-9738-47AD-98E7-823559609199}" type="parTrans" cxnId="{38C81998-A6FB-4891-A942-220E747BECCA}">
      <dgm:prSet/>
      <dgm:spPr/>
      <dgm:t>
        <a:bodyPr/>
        <a:lstStyle/>
        <a:p>
          <a:endParaRPr lang="ru-RU"/>
        </a:p>
      </dgm:t>
    </dgm:pt>
    <dgm:pt modelId="{F36B2F4A-8198-4358-90BC-F485AE7DC93E}" type="sibTrans" cxnId="{38C81998-A6FB-4891-A942-220E747BECCA}">
      <dgm:prSet/>
      <dgm:spPr/>
      <dgm:t>
        <a:bodyPr/>
        <a:lstStyle/>
        <a:p>
          <a:endParaRPr lang="ru-RU"/>
        </a:p>
      </dgm:t>
    </dgm:pt>
    <dgm:pt modelId="{E0341E78-A1CD-4AFE-9305-22B04F42A1F3}">
      <dgm:prSet phldrT="[Текст]"/>
      <dgm:spPr>
        <a:solidFill>
          <a:srgbClr val="5D417E"/>
        </a:solidFill>
      </dgm:spPr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100%</a:t>
          </a:r>
        </a:p>
      </dgm:t>
    </dgm:pt>
    <dgm:pt modelId="{66CCCC1B-94A5-41EE-9817-AD4239400A33}" type="parTrans" cxnId="{07E58223-84B4-4404-8A38-848C97F46674}">
      <dgm:prSet/>
      <dgm:spPr/>
      <dgm:t>
        <a:bodyPr/>
        <a:lstStyle/>
        <a:p>
          <a:endParaRPr lang="ru-RU"/>
        </a:p>
      </dgm:t>
    </dgm:pt>
    <dgm:pt modelId="{98A36059-94A5-4FAD-A800-FEAC82C177A0}" type="sibTrans" cxnId="{07E58223-84B4-4404-8A38-848C97F46674}">
      <dgm:prSet/>
      <dgm:spPr/>
      <dgm:t>
        <a:bodyPr/>
        <a:lstStyle/>
        <a:p>
          <a:endParaRPr lang="ru-RU"/>
        </a:p>
      </dgm:t>
    </dgm:pt>
    <dgm:pt modelId="{5BE2D73D-5068-4015-BC7D-E3D1068E8BEB}">
      <dgm:prSet phldrT="[Текст]" custT="1"/>
      <dgm:spPr/>
      <dgm:t>
        <a:bodyPr/>
        <a:lstStyle/>
        <a:p>
          <a:endParaRPr lang="ru-RU" sz="2000" b="1" dirty="0"/>
        </a:p>
      </dgm:t>
    </dgm:pt>
    <dgm:pt modelId="{89C74332-9D4D-4A42-B4B8-CCE78A1615D3}" type="parTrans" cxnId="{1C354B70-8262-4816-A6AE-FAFEE2BF947B}">
      <dgm:prSet/>
      <dgm:spPr/>
      <dgm:t>
        <a:bodyPr/>
        <a:lstStyle/>
        <a:p>
          <a:endParaRPr lang="ru-RU"/>
        </a:p>
      </dgm:t>
    </dgm:pt>
    <dgm:pt modelId="{91304501-2479-4F40-9AE1-CCB5C00A7902}" type="sibTrans" cxnId="{1C354B70-8262-4816-A6AE-FAFEE2BF947B}">
      <dgm:prSet/>
      <dgm:spPr/>
      <dgm:t>
        <a:bodyPr/>
        <a:lstStyle/>
        <a:p>
          <a:endParaRPr lang="ru-RU"/>
        </a:p>
      </dgm:t>
    </dgm:pt>
    <dgm:pt modelId="{2C77847C-6AF0-44CC-95B7-CD7881AD1DCB}" type="pres">
      <dgm:prSet presAssocID="{CE61CDA1-BC81-4ACC-BE22-2831DCC895E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AFFC8E-5E76-4904-A68D-9B8042E39F71}" type="pres">
      <dgm:prSet presAssocID="{CE61CDA1-BC81-4ACC-BE22-2831DCC895EE}" presName="ellipse" presStyleLbl="trBgShp" presStyleIdx="0" presStyleCnt="1"/>
      <dgm:spPr/>
    </dgm:pt>
    <dgm:pt modelId="{895B1CA5-C715-43CD-A40F-D6DAF3003130}" type="pres">
      <dgm:prSet presAssocID="{CE61CDA1-BC81-4ACC-BE22-2831DCC895EE}" presName="arrow1" presStyleLbl="fgShp" presStyleIdx="0" presStyleCnt="1" custScaleX="148045" custScaleY="192317" custLinFactY="9234" custLinFactNeighborX="-37312" custLinFactNeighborY="100000"/>
      <dgm:spPr>
        <a:solidFill>
          <a:srgbClr val="DDF123"/>
        </a:solidFill>
      </dgm:spPr>
    </dgm:pt>
    <dgm:pt modelId="{FABDB3E1-3580-4B3E-8482-8E06519623D0}" type="pres">
      <dgm:prSet presAssocID="{CE61CDA1-BC81-4ACC-BE22-2831DCC895EE}" presName="rectangle" presStyleLbl="revTx" presStyleIdx="0" presStyleCnt="1" custScaleX="166667" custLinFactY="62777" custLinFactNeighborX="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F39B6-A380-4A98-8DA6-586823D5916B}" type="pres">
      <dgm:prSet presAssocID="{E0341E78-A1CD-4AFE-9305-22B04F42A1F3}" presName="item1" presStyleLbl="node1" presStyleIdx="0" presStyleCnt="2" custScaleX="143361" custScaleY="138482" custLinFactY="-32666" custLinFactNeighborX="58535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AE47C4-B4FD-46B5-B7DA-14F17C3DAF01}" type="pres">
      <dgm:prSet presAssocID="{5BE2D73D-5068-4015-BC7D-E3D1068E8BEB}" presName="item2" presStyleLbl="node1" presStyleIdx="1" presStyleCnt="2" custScaleX="151890" custScaleY="157660" custLinFactNeighborX="-3178" custLinFactNeighborY="211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5513F9-2A5C-49E2-B337-11D37CC6C692}" type="pres">
      <dgm:prSet presAssocID="{CE61CDA1-BC81-4ACC-BE22-2831DCC895EE}" presName="funnel" presStyleLbl="trAlignAcc1" presStyleIdx="0" presStyleCnt="1" custScaleX="127607" custScaleY="134406" custLinFactNeighborX="-7700" custLinFactNeighborY="-10911"/>
      <dgm:spPr>
        <a:solidFill>
          <a:srgbClr val="92D050">
            <a:alpha val="40000"/>
          </a:srgbClr>
        </a:solidFill>
        <a:ln>
          <a:solidFill>
            <a:srgbClr val="5C8E26"/>
          </a:solidFill>
        </a:ln>
      </dgm:spPr>
    </dgm:pt>
  </dgm:ptLst>
  <dgm:cxnLst>
    <dgm:cxn modelId="{07E58223-84B4-4404-8A38-848C97F46674}" srcId="{CE61CDA1-BC81-4ACC-BE22-2831DCC895EE}" destId="{E0341E78-A1CD-4AFE-9305-22B04F42A1F3}" srcOrd="1" destOrd="0" parTransId="{66CCCC1B-94A5-41EE-9817-AD4239400A33}" sibTransId="{98A36059-94A5-4FAD-A800-FEAC82C177A0}"/>
    <dgm:cxn modelId="{854793A1-3ACB-4DBC-AE76-BAC30965D233}" type="presOf" srcId="{5BE2D73D-5068-4015-BC7D-E3D1068E8BEB}" destId="{FABDB3E1-3580-4B3E-8482-8E06519623D0}" srcOrd="0" destOrd="0" presId="urn:microsoft.com/office/officeart/2005/8/layout/funnel1"/>
    <dgm:cxn modelId="{8A7BD2DF-2FCF-447E-9FEA-0D4F17CE01FC}" type="presOf" srcId="{CE61CDA1-BC81-4ACC-BE22-2831DCC895EE}" destId="{2C77847C-6AF0-44CC-95B7-CD7881AD1DCB}" srcOrd="0" destOrd="0" presId="urn:microsoft.com/office/officeart/2005/8/layout/funnel1"/>
    <dgm:cxn modelId="{51589100-5D43-4CF1-B5EF-BD9C741B1F19}" type="presOf" srcId="{E0341E78-A1CD-4AFE-9305-22B04F42A1F3}" destId="{050F39B6-A380-4A98-8DA6-586823D5916B}" srcOrd="0" destOrd="0" presId="urn:microsoft.com/office/officeart/2005/8/layout/funnel1"/>
    <dgm:cxn modelId="{61880615-59EF-421C-8185-84E9AF94AB4A}" type="presOf" srcId="{FD3B6F9C-2E59-4A25-8705-47DC07D993BC}" destId="{DFAE47C4-B4FD-46B5-B7DA-14F17C3DAF01}" srcOrd="0" destOrd="0" presId="urn:microsoft.com/office/officeart/2005/8/layout/funnel1"/>
    <dgm:cxn modelId="{1C354B70-8262-4816-A6AE-FAFEE2BF947B}" srcId="{CE61CDA1-BC81-4ACC-BE22-2831DCC895EE}" destId="{5BE2D73D-5068-4015-BC7D-E3D1068E8BEB}" srcOrd="2" destOrd="0" parTransId="{89C74332-9D4D-4A42-B4B8-CCE78A1615D3}" sibTransId="{91304501-2479-4F40-9AE1-CCB5C00A7902}"/>
    <dgm:cxn modelId="{38C81998-A6FB-4891-A942-220E747BECCA}" srcId="{CE61CDA1-BC81-4ACC-BE22-2831DCC895EE}" destId="{FD3B6F9C-2E59-4A25-8705-47DC07D993BC}" srcOrd="0" destOrd="0" parTransId="{03BECA85-9738-47AD-98E7-823559609199}" sibTransId="{F36B2F4A-8198-4358-90BC-F485AE7DC93E}"/>
    <dgm:cxn modelId="{FC1AFD8A-7599-49E6-AEC9-FC2F25C41946}" type="presParOf" srcId="{2C77847C-6AF0-44CC-95B7-CD7881AD1DCB}" destId="{ECAFFC8E-5E76-4904-A68D-9B8042E39F71}" srcOrd="0" destOrd="0" presId="urn:microsoft.com/office/officeart/2005/8/layout/funnel1"/>
    <dgm:cxn modelId="{33EE6CA3-6A61-4968-B88D-7CCF23C081A8}" type="presParOf" srcId="{2C77847C-6AF0-44CC-95B7-CD7881AD1DCB}" destId="{895B1CA5-C715-43CD-A40F-D6DAF3003130}" srcOrd="1" destOrd="0" presId="urn:microsoft.com/office/officeart/2005/8/layout/funnel1"/>
    <dgm:cxn modelId="{66E13409-EF51-41EE-A904-4B9CA8910835}" type="presParOf" srcId="{2C77847C-6AF0-44CC-95B7-CD7881AD1DCB}" destId="{FABDB3E1-3580-4B3E-8482-8E06519623D0}" srcOrd="2" destOrd="0" presId="urn:microsoft.com/office/officeart/2005/8/layout/funnel1"/>
    <dgm:cxn modelId="{973EE999-15C6-4526-B297-6EBC8D851B67}" type="presParOf" srcId="{2C77847C-6AF0-44CC-95B7-CD7881AD1DCB}" destId="{050F39B6-A380-4A98-8DA6-586823D5916B}" srcOrd="3" destOrd="0" presId="urn:microsoft.com/office/officeart/2005/8/layout/funnel1"/>
    <dgm:cxn modelId="{108D32EB-A88E-4881-9082-307D6C467B36}" type="presParOf" srcId="{2C77847C-6AF0-44CC-95B7-CD7881AD1DCB}" destId="{DFAE47C4-B4FD-46B5-B7DA-14F17C3DAF01}" srcOrd="4" destOrd="0" presId="urn:microsoft.com/office/officeart/2005/8/layout/funnel1"/>
    <dgm:cxn modelId="{E9155776-5513-4974-B8F5-2F0FBD20A7C1}" type="presParOf" srcId="{2C77847C-6AF0-44CC-95B7-CD7881AD1DCB}" destId="{375513F9-2A5C-49E2-B337-11D37CC6C692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4E1BDED-C32C-4F3D-AA03-5CF212CB0F1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923D02-F343-4389-BFBA-B4D302587AD1}">
      <dgm:prSet phldrT="[Текст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ДОХОДЫ</a:t>
          </a:r>
        </a:p>
      </dgm:t>
    </dgm:pt>
    <dgm:pt modelId="{1FF4A9CD-6A09-4D26-A778-A5E55CEB6B00}" type="parTrans" cxnId="{42A4FA9C-6A32-4EE3-9A8B-D6C10FEDDD70}">
      <dgm:prSet/>
      <dgm:spPr/>
      <dgm:t>
        <a:bodyPr/>
        <a:lstStyle/>
        <a:p>
          <a:endParaRPr lang="ru-RU"/>
        </a:p>
      </dgm:t>
    </dgm:pt>
    <dgm:pt modelId="{ADC9A7DB-9D01-498E-923C-6640033BE390}" type="sibTrans" cxnId="{42A4FA9C-6A32-4EE3-9A8B-D6C10FEDDD70}">
      <dgm:prSet/>
      <dgm:spPr/>
      <dgm:t>
        <a:bodyPr/>
        <a:lstStyle/>
        <a:p>
          <a:endParaRPr lang="ru-RU"/>
        </a:p>
      </dgm:t>
    </dgm:pt>
    <dgm:pt modelId="{8B8AD2A0-2F1B-40D2-BBB5-38A3BA4B2F5F}">
      <dgm:prSet phldrT="[Текст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РАСХОДЫ</a:t>
          </a:r>
        </a:p>
      </dgm:t>
    </dgm:pt>
    <dgm:pt modelId="{4C0251C7-6463-479D-9AEB-68DB2ACD00FA}" type="parTrans" cxnId="{5D1A53F6-5C8E-49CC-A5E0-E4946016C1C5}">
      <dgm:prSet/>
      <dgm:spPr/>
      <dgm:t>
        <a:bodyPr/>
        <a:lstStyle/>
        <a:p>
          <a:endParaRPr lang="ru-RU"/>
        </a:p>
      </dgm:t>
    </dgm:pt>
    <dgm:pt modelId="{3D4C2EFC-B993-4052-BA16-3612DD922319}" type="sibTrans" cxnId="{5D1A53F6-5C8E-49CC-A5E0-E4946016C1C5}">
      <dgm:prSet/>
      <dgm:spPr/>
      <dgm:t>
        <a:bodyPr/>
        <a:lstStyle/>
        <a:p>
          <a:endParaRPr lang="ru-RU"/>
        </a:p>
      </dgm:t>
    </dgm:pt>
    <dgm:pt modelId="{0D4CD0E8-E8AE-4419-B1D8-1B25CD73923E}">
      <dgm:prSet phldrT="[Текст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ДЕФИЦИТ</a:t>
          </a:r>
        </a:p>
      </dgm:t>
    </dgm:pt>
    <dgm:pt modelId="{427C90F9-8905-4EF3-A588-E94F79D00E2C}" type="parTrans" cxnId="{114D76C4-2C5F-42A2-81BB-B023D0EB2655}">
      <dgm:prSet/>
      <dgm:spPr/>
      <dgm:t>
        <a:bodyPr/>
        <a:lstStyle/>
        <a:p>
          <a:endParaRPr lang="ru-RU"/>
        </a:p>
      </dgm:t>
    </dgm:pt>
    <dgm:pt modelId="{BB4EEA3E-74D5-4128-865B-1F73E71E0AC8}" type="sibTrans" cxnId="{114D76C4-2C5F-42A2-81BB-B023D0EB2655}">
      <dgm:prSet/>
      <dgm:spPr/>
      <dgm:t>
        <a:bodyPr/>
        <a:lstStyle/>
        <a:p>
          <a:endParaRPr lang="ru-RU"/>
        </a:p>
      </dgm:t>
    </dgm:pt>
    <dgm:pt modelId="{775B690F-B442-40C4-83AB-9797353EF0FF}">
      <dgm:prSet/>
      <dgm:spPr/>
      <dgm:t>
        <a:bodyPr/>
        <a:lstStyle/>
        <a:p>
          <a:endParaRPr lang="ru-RU" dirty="0"/>
        </a:p>
      </dgm:t>
    </dgm:pt>
    <dgm:pt modelId="{3605066C-E18D-446E-8D58-C161A0BAB4DE}" type="parTrans" cxnId="{6B5BFF57-9139-415F-A632-75BAF86E98E2}">
      <dgm:prSet/>
      <dgm:spPr/>
      <dgm:t>
        <a:bodyPr/>
        <a:lstStyle/>
        <a:p>
          <a:endParaRPr lang="ru-RU"/>
        </a:p>
      </dgm:t>
    </dgm:pt>
    <dgm:pt modelId="{FFA37F58-8939-4F65-9FDE-12D8747D9393}" type="sibTrans" cxnId="{6B5BFF57-9139-415F-A632-75BAF86E98E2}">
      <dgm:prSet/>
      <dgm:spPr/>
      <dgm:t>
        <a:bodyPr/>
        <a:lstStyle/>
        <a:p>
          <a:endParaRPr lang="ru-RU"/>
        </a:p>
      </dgm:t>
    </dgm:pt>
    <dgm:pt modelId="{1C97D3EB-DE32-4022-89E1-288524017A00}">
      <dgm:prSet/>
      <dgm:spPr/>
      <dgm:t>
        <a:bodyPr/>
        <a:lstStyle/>
        <a:p>
          <a:endParaRPr lang="ru-RU" dirty="0"/>
        </a:p>
      </dgm:t>
    </dgm:pt>
    <dgm:pt modelId="{E0B4C941-0EC8-4F89-BEE2-3663F6DD3706}" type="sibTrans" cxnId="{1D6607C9-9270-4A9E-8DFF-F2662CF35186}">
      <dgm:prSet/>
      <dgm:spPr/>
      <dgm:t>
        <a:bodyPr/>
        <a:lstStyle/>
        <a:p>
          <a:endParaRPr lang="ru-RU"/>
        </a:p>
      </dgm:t>
    </dgm:pt>
    <dgm:pt modelId="{8FDEBDEB-2EDD-44B3-800D-6237155C7EA3}" type="parTrans" cxnId="{1D6607C9-9270-4A9E-8DFF-F2662CF35186}">
      <dgm:prSet/>
      <dgm:spPr/>
      <dgm:t>
        <a:bodyPr/>
        <a:lstStyle/>
        <a:p>
          <a:endParaRPr lang="ru-RU"/>
        </a:p>
      </dgm:t>
    </dgm:pt>
    <dgm:pt modelId="{378B7D8B-C37E-4D11-B704-4F74F3E07342}" type="pres">
      <dgm:prSet presAssocID="{14E1BDED-C32C-4F3D-AA03-5CF212CB0F1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D15BBA-7B06-4D80-A3B8-85C20057F389}" type="pres">
      <dgm:prSet presAssocID="{B3923D02-F343-4389-BFBA-B4D302587AD1}" presName="parentLin" presStyleCnt="0"/>
      <dgm:spPr/>
    </dgm:pt>
    <dgm:pt modelId="{4F43967A-B3CC-4F25-AC56-1725D54F6926}" type="pres">
      <dgm:prSet presAssocID="{B3923D02-F343-4389-BFBA-B4D302587AD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EDA749A-FE0F-4D11-9CB0-C1A020C0E4CF}" type="pres">
      <dgm:prSet presAssocID="{B3923D02-F343-4389-BFBA-B4D302587AD1}" presName="parentText" presStyleLbl="node1" presStyleIdx="0" presStyleCnt="3" custScaleX="131570" custScaleY="966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F065B-5BF1-4F0E-A119-772A20CFE0A9}" type="pres">
      <dgm:prSet presAssocID="{B3923D02-F343-4389-BFBA-B4D302587AD1}" presName="negativeSpace" presStyleCnt="0"/>
      <dgm:spPr/>
    </dgm:pt>
    <dgm:pt modelId="{7D850D05-CD14-4DD9-8CBE-54B5A954F797}" type="pres">
      <dgm:prSet presAssocID="{B3923D02-F343-4389-BFBA-B4D302587AD1}" presName="childText" presStyleLbl="conFgAcc1" presStyleIdx="0" presStyleCnt="3" custScaleY="72435" custLinFactNeighborX="-330" custLinFactNeighborY="-47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C4A577-3F84-40D6-B56D-D7611A0A0FB5}" type="pres">
      <dgm:prSet presAssocID="{ADC9A7DB-9D01-498E-923C-6640033BE390}" presName="spaceBetweenRectangles" presStyleCnt="0"/>
      <dgm:spPr/>
    </dgm:pt>
    <dgm:pt modelId="{D60E5106-87B4-413C-B295-E0130B888F2E}" type="pres">
      <dgm:prSet presAssocID="{8B8AD2A0-2F1B-40D2-BBB5-38A3BA4B2F5F}" presName="parentLin" presStyleCnt="0"/>
      <dgm:spPr/>
    </dgm:pt>
    <dgm:pt modelId="{DD9F0DCA-5E8C-44E3-86B1-F33E34DA2642}" type="pres">
      <dgm:prSet presAssocID="{8B8AD2A0-2F1B-40D2-BBB5-38A3BA4B2F5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BE9B496-654E-4C64-AAC5-236E9EBD963B}" type="pres">
      <dgm:prSet presAssocID="{8B8AD2A0-2F1B-40D2-BBB5-38A3BA4B2F5F}" presName="parentText" presStyleLbl="node1" presStyleIdx="1" presStyleCnt="3" custScaleX="130410" custScaleY="117134" custLinFactNeighborX="16369" custLinFactNeighborY="7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3A3027-C9FD-4748-B054-7AA0581D887F}" type="pres">
      <dgm:prSet presAssocID="{8B8AD2A0-2F1B-40D2-BBB5-38A3BA4B2F5F}" presName="negativeSpace" presStyleCnt="0"/>
      <dgm:spPr/>
    </dgm:pt>
    <dgm:pt modelId="{D326C435-D391-4F26-9088-0BA4752F221F}" type="pres">
      <dgm:prSet presAssocID="{8B8AD2A0-2F1B-40D2-BBB5-38A3BA4B2F5F}" presName="childText" presStyleLbl="conFgAcc1" presStyleIdx="1" presStyleCnt="3">
        <dgm:presLayoutVars>
          <dgm:bulletEnabled val="1"/>
        </dgm:presLayoutVars>
      </dgm:prSet>
      <dgm:spPr/>
    </dgm:pt>
    <dgm:pt modelId="{32269675-C314-4AE4-B9BF-194ADBF4FC80}" type="pres">
      <dgm:prSet presAssocID="{3D4C2EFC-B993-4052-BA16-3612DD922319}" presName="spaceBetweenRectangles" presStyleCnt="0"/>
      <dgm:spPr/>
    </dgm:pt>
    <dgm:pt modelId="{3C7B5DCD-4DF1-4CEB-B886-340D9CDDDD83}" type="pres">
      <dgm:prSet presAssocID="{0D4CD0E8-E8AE-4419-B1D8-1B25CD73923E}" presName="parentLin" presStyleCnt="0"/>
      <dgm:spPr/>
    </dgm:pt>
    <dgm:pt modelId="{EB41AEAB-3683-4688-9BD9-801556BB58F9}" type="pres">
      <dgm:prSet presAssocID="{0D4CD0E8-E8AE-4419-B1D8-1B25CD73923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DBF4026E-7291-4A96-A4D9-FB78C2D41B3E}" type="pres">
      <dgm:prSet presAssocID="{0D4CD0E8-E8AE-4419-B1D8-1B25CD73923E}" presName="parentText" presStyleLbl="node1" presStyleIdx="2" presStyleCnt="3" custScaleX="128862" custLinFactNeighborX="3260" custLinFactNeighborY="-20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A16F4-C98E-48AA-942B-EBB2237FFF87}" type="pres">
      <dgm:prSet presAssocID="{0D4CD0E8-E8AE-4419-B1D8-1B25CD73923E}" presName="negativeSpace" presStyleCnt="0"/>
      <dgm:spPr/>
    </dgm:pt>
    <dgm:pt modelId="{76E6B4F7-808F-43B7-83E5-9807833FB808}" type="pres">
      <dgm:prSet presAssocID="{0D4CD0E8-E8AE-4419-B1D8-1B25CD73923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AC5D48E-C304-4393-90EC-A5D25877FA0B}" type="presOf" srcId="{8B8AD2A0-2F1B-40D2-BBB5-38A3BA4B2F5F}" destId="{DD9F0DCA-5E8C-44E3-86B1-F33E34DA2642}" srcOrd="0" destOrd="0" presId="urn:microsoft.com/office/officeart/2005/8/layout/list1"/>
    <dgm:cxn modelId="{025063EE-612E-4D1A-AB9E-B583437B0E12}" type="presOf" srcId="{14E1BDED-C32C-4F3D-AA03-5CF212CB0F14}" destId="{378B7D8B-C37E-4D11-B704-4F74F3E07342}" srcOrd="0" destOrd="0" presId="urn:microsoft.com/office/officeart/2005/8/layout/list1"/>
    <dgm:cxn modelId="{114D76C4-2C5F-42A2-81BB-B023D0EB2655}" srcId="{14E1BDED-C32C-4F3D-AA03-5CF212CB0F14}" destId="{0D4CD0E8-E8AE-4419-B1D8-1B25CD73923E}" srcOrd="2" destOrd="0" parTransId="{427C90F9-8905-4EF3-A588-E94F79D00E2C}" sibTransId="{BB4EEA3E-74D5-4128-865B-1F73E71E0AC8}"/>
    <dgm:cxn modelId="{9859A043-3419-4A27-A0F3-10067BD78310}" type="presOf" srcId="{0D4CD0E8-E8AE-4419-B1D8-1B25CD73923E}" destId="{DBF4026E-7291-4A96-A4D9-FB78C2D41B3E}" srcOrd="1" destOrd="0" presId="urn:microsoft.com/office/officeart/2005/8/layout/list1"/>
    <dgm:cxn modelId="{148E89AD-4FB6-4EC8-95BE-9584D7BDA1DE}" type="presOf" srcId="{0D4CD0E8-E8AE-4419-B1D8-1B25CD73923E}" destId="{EB41AEAB-3683-4688-9BD9-801556BB58F9}" srcOrd="0" destOrd="0" presId="urn:microsoft.com/office/officeart/2005/8/layout/list1"/>
    <dgm:cxn modelId="{A2E33B2E-723C-40F4-B3F0-EDCB6BC3B3B0}" type="presOf" srcId="{B3923D02-F343-4389-BFBA-B4D302587AD1}" destId="{3EDA749A-FE0F-4D11-9CB0-C1A020C0E4CF}" srcOrd="1" destOrd="0" presId="urn:microsoft.com/office/officeart/2005/8/layout/list1"/>
    <dgm:cxn modelId="{21489FE0-678C-4BD9-80FC-C8EAF6A5EFE5}" type="presOf" srcId="{1C97D3EB-DE32-4022-89E1-288524017A00}" destId="{7D850D05-CD14-4DD9-8CBE-54B5A954F797}" srcOrd="0" destOrd="1" presId="urn:microsoft.com/office/officeart/2005/8/layout/list1"/>
    <dgm:cxn modelId="{1D6607C9-9270-4A9E-8DFF-F2662CF35186}" srcId="{B3923D02-F343-4389-BFBA-B4D302587AD1}" destId="{1C97D3EB-DE32-4022-89E1-288524017A00}" srcOrd="1" destOrd="0" parTransId="{8FDEBDEB-2EDD-44B3-800D-6237155C7EA3}" sibTransId="{E0B4C941-0EC8-4F89-BEE2-3663F6DD3706}"/>
    <dgm:cxn modelId="{A36B13F7-3559-4692-94F0-FDF116383FAD}" type="presOf" srcId="{775B690F-B442-40C4-83AB-9797353EF0FF}" destId="{7D850D05-CD14-4DD9-8CBE-54B5A954F797}" srcOrd="0" destOrd="0" presId="urn:microsoft.com/office/officeart/2005/8/layout/list1"/>
    <dgm:cxn modelId="{73318C2B-A59D-4F3B-8C2C-3E456C9EF025}" type="presOf" srcId="{8B8AD2A0-2F1B-40D2-BBB5-38A3BA4B2F5F}" destId="{5BE9B496-654E-4C64-AAC5-236E9EBD963B}" srcOrd="1" destOrd="0" presId="urn:microsoft.com/office/officeart/2005/8/layout/list1"/>
    <dgm:cxn modelId="{6B5BFF57-9139-415F-A632-75BAF86E98E2}" srcId="{B3923D02-F343-4389-BFBA-B4D302587AD1}" destId="{775B690F-B442-40C4-83AB-9797353EF0FF}" srcOrd="0" destOrd="0" parTransId="{3605066C-E18D-446E-8D58-C161A0BAB4DE}" sibTransId="{FFA37F58-8939-4F65-9FDE-12D8747D9393}"/>
    <dgm:cxn modelId="{448DCF7D-3A01-4A52-8583-552035E8FFF0}" type="presOf" srcId="{B3923D02-F343-4389-BFBA-B4D302587AD1}" destId="{4F43967A-B3CC-4F25-AC56-1725D54F6926}" srcOrd="0" destOrd="0" presId="urn:microsoft.com/office/officeart/2005/8/layout/list1"/>
    <dgm:cxn modelId="{42A4FA9C-6A32-4EE3-9A8B-D6C10FEDDD70}" srcId="{14E1BDED-C32C-4F3D-AA03-5CF212CB0F14}" destId="{B3923D02-F343-4389-BFBA-B4D302587AD1}" srcOrd="0" destOrd="0" parTransId="{1FF4A9CD-6A09-4D26-A778-A5E55CEB6B00}" sibTransId="{ADC9A7DB-9D01-498E-923C-6640033BE390}"/>
    <dgm:cxn modelId="{5D1A53F6-5C8E-49CC-A5E0-E4946016C1C5}" srcId="{14E1BDED-C32C-4F3D-AA03-5CF212CB0F14}" destId="{8B8AD2A0-2F1B-40D2-BBB5-38A3BA4B2F5F}" srcOrd="1" destOrd="0" parTransId="{4C0251C7-6463-479D-9AEB-68DB2ACD00FA}" sibTransId="{3D4C2EFC-B993-4052-BA16-3612DD922319}"/>
    <dgm:cxn modelId="{67DE0894-6BDB-4D4A-9387-E4A037CF5F01}" type="presParOf" srcId="{378B7D8B-C37E-4D11-B704-4F74F3E07342}" destId="{2FD15BBA-7B06-4D80-A3B8-85C20057F389}" srcOrd="0" destOrd="0" presId="urn:microsoft.com/office/officeart/2005/8/layout/list1"/>
    <dgm:cxn modelId="{8C4E5F3C-F5B3-4251-B58B-D8B4B97D88BD}" type="presParOf" srcId="{2FD15BBA-7B06-4D80-A3B8-85C20057F389}" destId="{4F43967A-B3CC-4F25-AC56-1725D54F6926}" srcOrd="0" destOrd="0" presId="urn:microsoft.com/office/officeart/2005/8/layout/list1"/>
    <dgm:cxn modelId="{E4883AE8-CA65-40B4-8DA3-662E7E59DF3E}" type="presParOf" srcId="{2FD15BBA-7B06-4D80-A3B8-85C20057F389}" destId="{3EDA749A-FE0F-4D11-9CB0-C1A020C0E4CF}" srcOrd="1" destOrd="0" presId="urn:microsoft.com/office/officeart/2005/8/layout/list1"/>
    <dgm:cxn modelId="{82703AFF-3ED0-41FB-87C9-E75E9C2083B3}" type="presParOf" srcId="{378B7D8B-C37E-4D11-B704-4F74F3E07342}" destId="{AEBF065B-5BF1-4F0E-A119-772A20CFE0A9}" srcOrd="1" destOrd="0" presId="urn:microsoft.com/office/officeart/2005/8/layout/list1"/>
    <dgm:cxn modelId="{D6DAC2F9-ACAF-4DBE-A4C5-3EF89512D503}" type="presParOf" srcId="{378B7D8B-C37E-4D11-B704-4F74F3E07342}" destId="{7D850D05-CD14-4DD9-8CBE-54B5A954F797}" srcOrd="2" destOrd="0" presId="urn:microsoft.com/office/officeart/2005/8/layout/list1"/>
    <dgm:cxn modelId="{41B5E5F0-08C1-4307-BEFC-E65A04D29AC2}" type="presParOf" srcId="{378B7D8B-C37E-4D11-B704-4F74F3E07342}" destId="{A2C4A577-3F84-40D6-B56D-D7611A0A0FB5}" srcOrd="3" destOrd="0" presId="urn:microsoft.com/office/officeart/2005/8/layout/list1"/>
    <dgm:cxn modelId="{58E475BC-5BE8-427C-BC4D-48B6F3145216}" type="presParOf" srcId="{378B7D8B-C37E-4D11-B704-4F74F3E07342}" destId="{D60E5106-87B4-413C-B295-E0130B888F2E}" srcOrd="4" destOrd="0" presId="urn:microsoft.com/office/officeart/2005/8/layout/list1"/>
    <dgm:cxn modelId="{5FD9321D-3987-44B4-9B5F-E150A8982D25}" type="presParOf" srcId="{D60E5106-87B4-413C-B295-E0130B888F2E}" destId="{DD9F0DCA-5E8C-44E3-86B1-F33E34DA2642}" srcOrd="0" destOrd="0" presId="urn:microsoft.com/office/officeart/2005/8/layout/list1"/>
    <dgm:cxn modelId="{63605975-A5BC-44DB-83CD-6FC4FF2203E2}" type="presParOf" srcId="{D60E5106-87B4-413C-B295-E0130B888F2E}" destId="{5BE9B496-654E-4C64-AAC5-236E9EBD963B}" srcOrd="1" destOrd="0" presId="urn:microsoft.com/office/officeart/2005/8/layout/list1"/>
    <dgm:cxn modelId="{A267AFEE-5ACA-4048-96F5-CD430E71E990}" type="presParOf" srcId="{378B7D8B-C37E-4D11-B704-4F74F3E07342}" destId="{E63A3027-C9FD-4748-B054-7AA0581D887F}" srcOrd="5" destOrd="0" presId="urn:microsoft.com/office/officeart/2005/8/layout/list1"/>
    <dgm:cxn modelId="{7407B09A-E187-420E-B102-367284A1A898}" type="presParOf" srcId="{378B7D8B-C37E-4D11-B704-4F74F3E07342}" destId="{D326C435-D391-4F26-9088-0BA4752F221F}" srcOrd="6" destOrd="0" presId="urn:microsoft.com/office/officeart/2005/8/layout/list1"/>
    <dgm:cxn modelId="{6A920DDE-B4D0-4AD1-ACAD-CD3911986C00}" type="presParOf" srcId="{378B7D8B-C37E-4D11-B704-4F74F3E07342}" destId="{32269675-C314-4AE4-B9BF-194ADBF4FC80}" srcOrd="7" destOrd="0" presId="urn:microsoft.com/office/officeart/2005/8/layout/list1"/>
    <dgm:cxn modelId="{0D94581E-C3A8-47ED-802C-F6B0B954573A}" type="presParOf" srcId="{378B7D8B-C37E-4D11-B704-4F74F3E07342}" destId="{3C7B5DCD-4DF1-4CEB-B886-340D9CDDDD83}" srcOrd="8" destOrd="0" presId="urn:microsoft.com/office/officeart/2005/8/layout/list1"/>
    <dgm:cxn modelId="{BA4C9823-48A1-4D5B-8AB8-916792732EFD}" type="presParOf" srcId="{3C7B5DCD-4DF1-4CEB-B886-340D9CDDDD83}" destId="{EB41AEAB-3683-4688-9BD9-801556BB58F9}" srcOrd="0" destOrd="0" presId="urn:microsoft.com/office/officeart/2005/8/layout/list1"/>
    <dgm:cxn modelId="{2069548D-385A-48DC-9E5E-DB31751BEA5F}" type="presParOf" srcId="{3C7B5DCD-4DF1-4CEB-B886-340D9CDDDD83}" destId="{DBF4026E-7291-4A96-A4D9-FB78C2D41B3E}" srcOrd="1" destOrd="0" presId="urn:microsoft.com/office/officeart/2005/8/layout/list1"/>
    <dgm:cxn modelId="{0B8748FA-695A-4A0E-A7BC-DB907939F760}" type="presParOf" srcId="{378B7D8B-C37E-4D11-B704-4F74F3E07342}" destId="{434A16F4-C98E-48AA-942B-EBB2237FFF87}" srcOrd="9" destOrd="0" presId="urn:microsoft.com/office/officeart/2005/8/layout/list1"/>
    <dgm:cxn modelId="{7EC485F9-D2B8-4518-93D0-A9F21EF6E9CF}" type="presParOf" srcId="{378B7D8B-C37E-4D11-B704-4F74F3E07342}" destId="{76E6B4F7-808F-43B7-83E5-9807833FB80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B5BE0F2-36A4-4622-8EA0-5893F9BE603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7F1CB7-8136-48F5-A68B-334FA3BC4089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3 365,8</a:t>
          </a:r>
        </a:p>
      </dgm:t>
    </dgm:pt>
    <dgm:pt modelId="{B2B5A158-101C-40C5-A740-1DD260B6EA73}" type="parTrans" cxnId="{DE0F5D0B-EB36-4172-9A73-698529917254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B57A1658-2227-4444-A8D2-CA290FCD1092}" type="sibTrans" cxnId="{DE0F5D0B-EB36-4172-9A73-698529917254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72C0D7C7-4F86-4F56-92DD-F2B3044FB727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723,2</a:t>
          </a:r>
        </a:p>
      </dgm:t>
    </dgm:pt>
    <dgm:pt modelId="{8ACA11CE-2E00-4113-9EB1-35DEF9B4B23C}" type="parTrans" cxnId="{6548E769-F901-4C89-867D-EFB5E6A58DAF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037F0FB5-F3FC-412C-8711-1A3D92E08AF8}" type="sibTrans" cxnId="{6548E769-F901-4C89-867D-EFB5E6A58DAF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C45FBAA2-2F59-4515-BE95-4A2F1FD00181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225,6</a:t>
          </a:r>
        </a:p>
      </dgm:t>
    </dgm:pt>
    <dgm:pt modelId="{B044D5A0-B37E-4B6B-A0E6-CE38853AB29A}" type="parTrans" cxnId="{83522C60-2B0D-43D1-88F7-06A278704E87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6DCCD0C7-B8F6-4E10-8D0C-0D0C90DDB882}" type="sibTrans" cxnId="{83522C60-2B0D-43D1-88F7-06A278704E87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568FFF76-9580-4FBC-AC88-37E0120FEA17}">
      <dgm:prSet phldrT="[Текст]" custT="1"/>
      <dgm:spPr>
        <a:noFill/>
        <a:ln>
          <a:noFill/>
        </a:ln>
      </dgm:spPr>
      <dgm:t>
        <a:bodyPr/>
        <a:lstStyle/>
        <a:p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ACF94380-39F8-4745-978E-BC5FB4A7B637}" type="parTrans" cxnId="{17C19F1F-C9AE-44CA-9219-001E6F5A7CD7}">
      <dgm:prSet/>
      <dgm:spPr/>
      <dgm:t>
        <a:bodyPr/>
        <a:lstStyle/>
        <a:p>
          <a:endParaRPr lang="ru-RU" sz="2000"/>
        </a:p>
      </dgm:t>
    </dgm:pt>
    <dgm:pt modelId="{C16A505C-BB42-4FB3-9AFF-76086B10326D}" type="sibTrans" cxnId="{17C19F1F-C9AE-44CA-9219-001E6F5A7CD7}">
      <dgm:prSet/>
      <dgm:spPr/>
      <dgm:t>
        <a:bodyPr/>
        <a:lstStyle/>
        <a:p>
          <a:endParaRPr lang="ru-RU" sz="2000"/>
        </a:p>
      </dgm:t>
    </dgm:pt>
    <dgm:pt modelId="{5C57ACBF-5FC8-481C-8DB4-5808C9CB8BAE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2 417</a:t>
          </a:r>
        </a:p>
      </dgm:t>
    </dgm:pt>
    <dgm:pt modelId="{6C1F6BF1-CBD4-448A-AF8F-3CBD8F71C528}" type="sibTrans" cxnId="{E0EE758C-9E58-451D-A299-A8F901972F80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7E6D9AD0-A02D-4106-8A4A-1E6C004BC459}" type="parTrans" cxnId="{E0EE758C-9E58-451D-A299-A8F901972F80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7DE9AAFA-978E-4BC0-B58C-D4A156739199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0</a:t>
          </a:r>
        </a:p>
      </dgm:t>
    </dgm:pt>
    <dgm:pt modelId="{57043FB8-784F-48D9-BDCA-4A9E44D01835}" type="parTrans" cxnId="{5E85FD5C-3CFB-4FB2-A92B-691DE55438F5}">
      <dgm:prSet/>
      <dgm:spPr/>
      <dgm:t>
        <a:bodyPr/>
        <a:lstStyle/>
        <a:p>
          <a:endParaRPr lang="ru-RU"/>
        </a:p>
      </dgm:t>
    </dgm:pt>
    <dgm:pt modelId="{475B292C-050E-4D93-BAE3-F23D0415AE48}" type="sibTrans" cxnId="{5E85FD5C-3CFB-4FB2-A92B-691DE55438F5}">
      <dgm:prSet/>
      <dgm:spPr/>
      <dgm:t>
        <a:bodyPr/>
        <a:lstStyle/>
        <a:p>
          <a:endParaRPr lang="ru-RU"/>
        </a:p>
      </dgm:t>
    </dgm:pt>
    <dgm:pt modelId="{77B7EC4A-1E91-4271-BB87-E89BDA7684C1}" type="pres">
      <dgm:prSet presAssocID="{8B5BE0F2-36A4-4622-8EA0-5893F9BE6034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49429FFA-8DB5-4CAE-842F-FFF6C8DE8DEF}" type="pres">
      <dgm:prSet presAssocID="{8B5BE0F2-36A4-4622-8EA0-5893F9BE6034}" presName="pyramid" presStyleLbl="node1" presStyleIdx="0" presStyleCnt="1"/>
      <dgm:spPr>
        <a:solidFill>
          <a:schemeClr val="accent6">
            <a:lumMod val="40000"/>
            <a:lumOff val="60000"/>
          </a:schemeClr>
        </a:solidFill>
      </dgm:spPr>
    </dgm:pt>
    <dgm:pt modelId="{72297C57-C7BD-4A1F-ACB2-BF29EE867E70}" type="pres">
      <dgm:prSet presAssocID="{8B5BE0F2-36A4-4622-8EA0-5893F9BE6034}" presName="theList" presStyleCnt="0"/>
      <dgm:spPr/>
    </dgm:pt>
    <dgm:pt modelId="{BBE12EF0-2D3D-4C5F-94D7-1DFB6B9E8DD9}" type="pres">
      <dgm:prSet presAssocID="{B67F1CB7-8136-48F5-A68B-334FA3BC4089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083108-8AB3-424F-B4CF-149EC74613A6}" type="pres">
      <dgm:prSet presAssocID="{B67F1CB7-8136-48F5-A68B-334FA3BC4089}" presName="aSpace" presStyleCnt="0"/>
      <dgm:spPr/>
    </dgm:pt>
    <dgm:pt modelId="{7D75EEE3-2363-4C1F-B9A5-66FA36010319}" type="pres">
      <dgm:prSet presAssocID="{568FFF76-9580-4FBC-AC88-37E0120FEA17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E95075-7274-4A3E-A1EB-800E080847D0}" type="pres">
      <dgm:prSet presAssocID="{568FFF76-9580-4FBC-AC88-37E0120FEA17}" presName="aSpace" presStyleCnt="0"/>
      <dgm:spPr/>
    </dgm:pt>
    <dgm:pt modelId="{BE72A8CD-4137-45CD-96AE-7CFDD2B90D96}" type="pres">
      <dgm:prSet presAssocID="{72C0D7C7-4F86-4F56-92DD-F2B3044FB727}" presName="aNode" presStyleLbl="fgAcc1" presStyleIdx="2" presStyleCnt="6" custLinFactY="-21883" custLinFactNeighborX="241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BED74-02F6-432F-B4E3-E64215FB531D}" type="pres">
      <dgm:prSet presAssocID="{72C0D7C7-4F86-4F56-92DD-F2B3044FB727}" presName="aSpace" presStyleCnt="0"/>
      <dgm:spPr/>
    </dgm:pt>
    <dgm:pt modelId="{6EEE6C70-3402-4FD8-9839-A9EA28662F60}" type="pres">
      <dgm:prSet presAssocID="{C45FBAA2-2F59-4515-BE95-4A2F1FD00181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6A6DEE-54AE-400A-A63F-A85DB3A4B00C}" type="pres">
      <dgm:prSet presAssocID="{C45FBAA2-2F59-4515-BE95-4A2F1FD00181}" presName="aSpace" presStyleCnt="0"/>
      <dgm:spPr/>
    </dgm:pt>
    <dgm:pt modelId="{118C5BE4-D561-4AAC-8337-428E6695D32B}" type="pres">
      <dgm:prSet presAssocID="{5C57ACBF-5FC8-481C-8DB4-5808C9CB8BAE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63BBA4-C55F-4D6D-B1A8-D9458829804B}" type="pres">
      <dgm:prSet presAssocID="{5C57ACBF-5FC8-481C-8DB4-5808C9CB8BAE}" presName="aSpace" presStyleCnt="0"/>
      <dgm:spPr/>
    </dgm:pt>
    <dgm:pt modelId="{E8BC42F0-AE4E-483C-915D-B35F6D3C7563}" type="pres">
      <dgm:prSet presAssocID="{7DE9AAFA-978E-4BC0-B58C-D4A156739199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AC66F2-A226-4D49-A125-69BEF76A7875}" type="pres">
      <dgm:prSet presAssocID="{7DE9AAFA-978E-4BC0-B58C-D4A156739199}" presName="aSpace" presStyleCnt="0"/>
      <dgm:spPr/>
    </dgm:pt>
  </dgm:ptLst>
  <dgm:cxnLst>
    <dgm:cxn modelId="{17C19F1F-C9AE-44CA-9219-001E6F5A7CD7}" srcId="{8B5BE0F2-36A4-4622-8EA0-5893F9BE6034}" destId="{568FFF76-9580-4FBC-AC88-37E0120FEA17}" srcOrd="1" destOrd="0" parTransId="{ACF94380-39F8-4745-978E-BC5FB4A7B637}" sibTransId="{C16A505C-BB42-4FB3-9AFF-76086B10326D}"/>
    <dgm:cxn modelId="{DE0F5D0B-EB36-4172-9A73-698529917254}" srcId="{8B5BE0F2-36A4-4622-8EA0-5893F9BE6034}" destId="{B67F1CB7-8136-48F5-A68B-334FA3BC4089}" srcOrd="0" destOrd="0" parTransId="{B2B5A158-101C-40C5-A740-1DD260B6EA73}" sibTransId="{B57A1658-2227-4444-A8D2-CA290FCD1092}"/>
    <dgm:cxn modelId="{F952959E-8C57-4FBD-9B11-2AA58E05B1A8}" type="presOf" srcId="{8B5BE0F2-36A4-4622-8EA0-5893F9BE6034}" destId="{77B7EC4A-1E91-4271-BB87-E89BDA7684C1}" srcOrd="0" destOrd="0" presId="urn:microsoft.com/office/officeart/2005/8/layout/pyramid2"/>
    <dgm:cxn modelId="{C252166E-3AA0-4757-876E-1007015F7D59}" type="presOf" srcId="{C45FBAA2-2F59-4515-BE95-4A2F1FD00181}" destId="{6EEE6C70-3402-4FD8-9839-A9EA28662F60}" srcOrd="0" destOrd="0" presId="urn:microsoft.com/office/officeart/2005/8/layout/pyramid2"/>
    <dgm:cxn modelId="{C15925EE-C5A3-493B-A285-2F6E4176C2AB}" type="presOf" srcId="{568FFF76-9580-4FBC-AC88-37E0120FEA17}" destId="{7D75EEE3-2363-4C1F-B9A5-66FA36010319}" srcOrd="0" destOrd="0" presId="urn:microsoft.com/office/officeart/2005/8/layout/pyramid2"/>
    <dgm:cxn modelId="{36674379-6141-4B27-A5D3-6CD4304ABF5E}" type="presOf" srcId="{B67F1CB7-8136-48F5-A68B-334FA3BC4089}" destId="{BBE12EF0-2D3D-4C5F-94D7-1DFB6B9E8DD9}" srcOrd="0" destOrd="0" presId="urn:microsoft.com/office/officeart/2005/8/layout/pyramid2"/>
    <dgm:cxn modelId="{5E85FD5C-3CFB-4FB2-A92B-691DE55438F5}" srcId="{8B5BE0F2-36A4-4622-8EA0-5893F9BE6034}" destId="{7DE9AAFA-978E-4BC0-B58C-D4A156739199}" srcOrd="5" destOrd="0" parTransId="{57043FB8-784F-48D9-BDCA-4A9E44D01835}" sibTransId="{475B292C-050E-4D93-BAE3-F23D0415AE48}"/>
    <dgm:cxn modelId="{E0EE758C-9E58-451D-A299-A8F901972F80}" srcId="{8B5BE0F2-36A4-4622-8EA0-5893F9BE6034}" destId="{5C57ACBF-5FC8-481C-8DB4-5808C9CB8BAE}" srcOrd="4" destOrd="0" parTransId="{7E6D9AD0-A02D-4106-8A4A-1E6C004BC459}" sibTransId="{6C1F6BF1-CBD4-448A-AF8F-3CBD8F71C528}"/>
    <dgm:cxn modelId="{83522C60-2B0D-43D1-88F7-06A278704E87}" srcId="{8B5BE0F2-36A4-4622-8EA0-5893F9BE6034}" destId="{C45FBAA2-2F59-4515-BE95-4A2F1FD00181}" srcOrd="3" destOrd="0" parTransId="{B044D5A0-B37E-4B6B-A0E6-CE38853AB29A}" sibTransId="{6DCCD0C7-B8F6-4E10-8D0C-0D0C90DDB882}"/>
    <dgm:cxn modelId="{6548E769-F901-4C89-867D-EFB5E6A58DAF}" srcId="{8B5BE0F2-36A4-4622-8EA0-5893F9BE6034}" destId="{72C0D7C7-4F86-4F56-92DD-F2B3044FB727}" srcOrd="2" destOrd="0" parTransId="{8ACA11CE-2E00-4113-9EB1-35DEF9B4B23C}" sibTransId="{037F0FB5-F3FC-412C-8711-1A3D92E08AF8}"/>
    <dgm:cxn modelId="{058229E7-F181-448F-B257-3D91ECAA2496}" type="presOf" srcId="{7DE9AAFA-978E-4BC0-B58C-D4A156739199}" destId="{E8BC42F0-AE4E-483C-915D-B35F6D3C7563}" srcOrd="0" destOrd="0" presId="urn:microsoft.com/office/officeart/2005/8/layout/pyramid2"/>
    <dgm:cxn modelId="{8C350C93-AD89-4747-80C5-86D489B6E53D}" type="presOf" srcId="{5C57ACBF-5FC8-481C-8DB4-5808C9CB8BAE}" destId="{118C5BE4-D561-4AAC-8337-428E6695D32B}" srcOrd="0" destOrd="0" presId="urn:microsoft.com/office/officeart/2005/8/layout/pyramid2"/>
    <dgm:cxn modelId="{D587B919-49AE-4846-A1CE-CDE00178FCC5}" type="presOf" srcId="{72C0D7C7-4F86-4F56-92DD-F2B3044FB727}" destId="{BE72A8CD-4137-45CD-96AE-7CFDD2B90D96}" srcOrd="0" destOrd="0" presId="urn:microsoft.com/office/officeart/2005/8/layout/pyramid2"/>
    <dgm:cxn modelId="{BF9DEEBD-9E88-45FE-BFC9-565A8C1FE100}" type="presParOf" srcId="{77B7EC4A-1E91-4271-BB87-E89BDA7684C1}" destId="{49429FFA-8DB5-4CAE-842F-FFF6C8DE8DEF}" srcOrd="0" destOrd="0" presId="urn:microsoft.com/office/officeart/2005/8/layout/pyramid2"/>
    <dgm:cxn modelId="{9A44A0F4-C903-4925-A4E4-AA153FA1CE07}" type="presParOf" srcId="{77B7EC4A-1E91-4271-BB87-E89BDA7684C1}" destId="{72297C57-C7BD-4A1F-ACB2-BF29EE867E70}" srcOrd="1" destOrd="0" presId="urn:microsoft.com/office/officeart/2005/8/layout/pyramid2"/>
    <dgm:cxn modelId="{420C8B87-449F-4E36-AEAC-E43EE2770254}" type="presParOf" srcId="{72297C57-C7BD-4A1F-ACB2-BF29EE867E70}" destId="{BBE12EF0-2D3D-4C5F-94D7-1DFB6B9E8DD9}" srcOrd="0" destOrd="0" presId="urn:microsoft.com/office/officeart/2005/8/layout/pyramid2"/>
    <dgm:cxn modelId="{D77FD835-6867-4A9A-ADF8-DE030CEAA37E}" type="presParOf" srcId="{72297C57-C7BD-4A1F-ACB2-BF29EE867E70}" destId="{D0083108-8AB3-424F-B4CF-149EC74613A6}" srcOrd="1" destOrd="0" presId="urn:microsoft.com/office/officeart/2005/8/layout/pyramid2"/>
    <dgm:cxn modelId="{DE6699B4-F2C0-4BB5-B76E-4F3D11A76228}" type="presParOf" srcId="{72297C57-C7BD-4A1F-ACB2-BF29EE867E70}" destId="{7D75EEE3-2363-4C1F-B9A5-66FA36010319}" srcOrd="2" destOrd="0" presId="urn:microsoft.com/office/officeart/2005/8/layout/pyramid2"/>
    <dgm:cxn modelId="{A7337E8B-41C4-47DD-9E3D-00441464D467}" type="presParOf" srcId="{72297C57-C7BD-4A1F-ACB2-BF29EE867E70}" destId="{C6E95075-7274-4A3E-A1EB-800E080847D0}" srcOrd="3" destOrd="0" presId="urn:microsoft.com/office/officeart/2005/8/layout/pyramid2"/>
    <dgm:cxn modelId="{CE2DAD95-FA0A-455B-AF29-DBF3B7C897AB}" type="presParOf" srcId="{72297C57-C7BD-4A1F-ACB2-BF29EE867E70}" destId="{BE72A8CD-4137-45CD-96AE-7CFDD2B90D96}" srcOrd="4" destOrd="0" presId="urn:microsoft.com/office/officeart/2005/8/layout/pyramid2"/>
    <dgm:cxn modelId="{53F3B9F5-E46F-4205-9852-F6B27E7DEE6D}" type="presParOf" srcId="{72297C57-C7BD-4A1F-ACB2-BF29EE867E70}" destId="{9F2BED74-02F6-432F-B4E3-E64215FB531D}" srcOrd="5" destOrd="0" presId="urn:microsoft.com/office/officeart/2005/8/layout/pyramid2"/>
    <dgm:cxn modelId="{107D4A5F-82DD-48B2-AE85-57917765590D}" type="presParOf" srcId="{72297C57-C7BD-4A1F-ACB2-BF29EE867E70}" destId="{6EEE6C70-3402-4FD8-9839-A9EA28662F60}" srcOrd="6" destOrd="0" presId="urn:microsoft.com/office/officeart/2005/8/layout/pyramid2"/>
    <dgm:cxn modelId="{301D9D16-FFBB-4EF7-A51C-9D79980D5EB6}" type="presParOf" srcId="{72297C57-C7BD-4A1F-ACB2-BF29EE867E70}" destId="{866A6DEE-54AE-400A-A63F-A85DB3A4B00C}" srcOrd="7" destOrd="0" presId="urn:microsoft.com/office/officeart/2005/8/layout/pyramid2"/>
    <dgm:cxn modelId="{99937AD9-9D31-4297-BC6F-FDC4D4C00798}" type="presParOf" srcId="{72297C57-C7BD-4A1F-ACB2-BF29EE867E70}" destId="{118C5BE4-D561-4AAC-8337-428E6695D32B}" srcOrd="8" destOrd="0" presId="urn:microsoft.com/office/officeart/2005/8/layout/pyramid2"/>
    <dgm:cxn modelId="{B13071BE-4B4D-4006-8F81-271305E5403A}" type="presParOf" srcId="{72297C57-C7BD-4A1F-ACB2-BF29EE867E70}" destId="{4463BBA4-C55F-4D6D-B1A8-D9458829804B}" srcOrd="9" destOrd="0" presId="urn:microsoft.com/office/officeart/2005/8/layout/pyramid2"/>
    <dgm:cxn modelId="{F15DCA32-AC14-4427-9A04-B05E0B1090B6}" type="presParOf" srcId="{72297C57-C7BD-4A1F-ACB2-BF29EE867E70}" destId="{E8BC42F0-AE4E-483C-915D-B35F6D3C7563}" srcOrd="10" destOrd="0" presId="urn:microsoft.com/office/officeart/2005/8/layout/pyramid2"/>
    <dgm:cxn modelId="{AA7242E3-7663-4530-8549-44EE3D999993}" type="presParOf" srcId="{72297C57-C7BD-4A1F-ACB2-BF29EE867E70}" destId="{72AC66F2-A226-4D49-A125-69BEF76A7875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B5BE0F2-36A4-4622-8EA0-5893F9BE603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B67F1CB7-8136-48F5-A68B-334FA3BC4089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3 338,1</a:t>
          </a:r>
        </a:p>
      </dgm:t>
    </dgm:pt>
    <dgm:pt modelId="{B2B5A158-101C-40C5-A740-1DD260B6EA73}" type="parTrans" cxnId="{DE0F5D0B-EB36-4172-9A73-698529917254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B57A1658-2227-4444-A8D2-CA290FCD1092}" type="sibTrans" cxnId="{DE0F5D0B-EB36-4172-9A73-698529917254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72C0D7C7-4F86-4F56-92DD-F2B3044FB727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759,4</a:t>
          </a:r>
        </a:p>
      </dgm:t>
    </dgm:pt>
    <dgm:pt modelId="{8ACA11CE-2E00-4113-9EB1-35DEF9B4B23C}" type="parTrans" cxnId="{6548E769-F901-4C89-867D-EFB5E6A58DAF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037F0FB5-F3FC-412C-8711-1A3D92E08AF8}" type="sibTrans" cxnId="{6548E769-F901-4C89-867D-EFB5E6A58DAF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C45FBAA2-2F59-4515-BE95-4A2F1FD00181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72,3</a:t>
          </a:r>
        </a:p>
      </dgm:t>
    </dgm:pt>
    <dgm:pt modelId="{B044D5A0-B37E-4B6B-A0E6-CE38853AB29A}" type="parTrans" cxnId="{83522C60-2B0D-43D1-88F7-06A278704E87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6DCCD0C7-B8F6-4E10-8D0C-0D0C90DDB882}" type="sibTrans" cxnId="{83522C60-2B0D-43D1-88F7-06A278704E87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5C57ACBF-5FC8-481C-8DB4-5808C9CB8BAE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2 506,4</a:t>
          </a:r>
        </a:p>
      </dgm:t>
    </dgm:pt>
    <dgm:pt modelId="{7E6D9AD0-A02D-4106-8A4A-1E6C004BC459}" type="parTrans" cxnId="{E0EE758C-9E58-451D-A299-A8F901972F80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6C1F6BF1-CBD4-448A-AF8F-3CBD8F71C528}" type="sibTrans" cxnId="{E0EE758C-9E58-451D-A299-A8F901972F80}">
      <dgm:prSet/>
      <dgm:spPr/>
      <dgm:t>
        <a:bodyPr/>
        <a:lstStyle/>
        <a:p>
          <a:endParaRPr lang="ru-RU" sz="2000" b="1">
            <a:solidFill>
              <a:schemeClr val="tx2">
                <a:lumMod val="75000"/>
              </a:schemeClr>
            </a:solidFill>
          </a:endParaRPr>
        </a:p>
      </dgm:t>
    </dgm:pt>
    <dgm:pt modelId="{568FFF76-9580-4FBC-AC88-37E0120FEA17}">
      <dgm:prSet phldrT="[Текст]" custT="1"/>
      <dgm:spPr>
        <a:noFill/>
        <a:ln>
          <a:noFill/>
        </a:ln>
      </dgm:spPr>
      <dgm:t>
        <a:bodyPr/>
        <a:lstStyle/>
        <a:p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ACF94380-39F8-4745-978E-BC5FB4A7B637}" type="parTrans" cxnId="{17C19F1F-C9AE-44CA-9219-001E6F5A7CD7}">
      <dgm:prSet/>
      <dgm:spPr/>
      <dgm:t>
        <a:bodyPr/>
        <a:lstStyle/>
        <a:p>
          <a:endParaRPr lang="ru-RU" sz="2000"/>
        </a:p>
      </dgm:t>
    </dgm:pt>
    <dgm:pt modelId="{C16A505C-BB42-4FB3-9AFF-76086B10326D}" type="sibTrans" cxnId="{17C19F1F-C9AE-44CA-9219-001E6F5A7CD7}">
      <dgm:prSet/>
      <dgm:spPr/>
      <dgm:t>
        <a:bodyPr/>
        <a:lstStyle/>
        <a:p>
          <a:endParaRPr lang="ru-RU" sz="2000"/>
        </a:p>
      </dgm:t>
    </dgm:pt>
    <dgm:pt modelId="{5890BFAF-6C86-4A85-AC74-99C7445C6F3E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2">
                  <a:lumMod val="75000"/>
                </a:schemeClr>
              </a:solidFill>
            </a:rPr>
            <a:t>0</a:t>
          </a:r>
        </a:p>
      </dgm:t>
    </dgm:pt>
    <dgm:pt modelId="{A6C9AA1B-0838-449E-9FA2-850F4C369220}" type="parTrans" cxnId="{4795A222-88BF-4C6A-8DF2-5BC21E98AF6B}">
      <dgm:prSet/>
      <dgm:spPr/>
      <dgm:t>
        <a:bodyPr/>
        <a:lstStyle/>
        <a:p>
          <a:endParaRPr lang="ru-RU"/>
        </a:p>
      </dgm:t>
    </dgm:pt>
    <dgm:pt modelId="{13F75AD3-25A9-4142-B10D-DB93C30684B5}" type="sibTrans" cxnId="{4795A222-88BF-4C6A-8DF2-5BC21E98AF6B}">
      <dgm:prSet/>
      <dgm:spPr/>
      <dgm:t>
        <a:bodyPr/>
        <a:lstStyle/>
        <a:p>
          <a:endParaRPr lang="ru-RU"/>
        </a:p>
      </dgm:t>
    </dgm:pt>
    <dgm:pt modelId="{77B7EC4A-1E91-4271-BB87-E89BDA7684C1}" type="pres">
      <dgm:prSet presAssocID="{8B5BE0F2-36A4-4622-8EA0-5893F9BE6034}" presName="compositeShape" presStyleCnt="0">
        <dgm:presLayoutVars>
          <dgm:dir/>
          <dgm:resizeHandles/>
        </dgm:presLayoutVars>
      </dgm:prSet>
      <dgm:spPr/>
    </dgm:pt>
    <dgm:pt modelId="{49429FFA-8DB5-4CAE-842F-FFF6C8DE8DEF}" type="pres">
      <dgm:prSet presAssocID="{8B5BE0F2-36A4-4622-8EA0-5893F9BE6034}" presName="pyramid" presStyleLbl="node1" presStyleIdx="0" presStyleCnt="1"/>
      <dgm:spPr>
        <a:solidFill>
          <a:schemeClr val="accent6">
            <a:lumMod val="40000"/>
            <a:lumOff val="60000"/>
          </a:schemeClr>
        </a:solidFill>
      </dgm:spPr>
    </dgm:pt>
    <dgm:pt modelId="{72297C57-C7BD-4A1F-ACB2-BF29EE867E70}" type="pres">
      <dgm:prSet presAssocID="{8B5BE0F2-36A4-4622-8EA0-5893F9BE6034}" presName="theList" presStyleCnt="0"/>
      <dgm:spPr/>
    </dgm:pt>
    <dgm:pt modelId="{BBE12EF0-2D3D-4C5F-94D7-1DFB6B9E8DD9}" type="pres">
      <dgm:prSet presAssocID="{B67F1CB7-8136-48F5-A68B-334FA3BC4089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083108-8AB3-424F-B4CF-149EC74613A6}" type="pres">
      <dgm:prSet presAssocID="{B67F1CB7-8136-48F5-A68B-334FA3BC4089}" presName="aSpace" presStyleCnt="0"/>
      <dgm:spPr/>
    </dgm:pt>
    <dgm:pt modelId="{7D75EEE3-2363-4C1F-B9A5-66FA36010319}" type="pres">
      <dgm:prSet presAssocID="{568FFF76-9580-4FBC-AC88-37E0120FEA17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E95075-7274-4A3E-A1EB-800E080847D0}" type="pres">
      <dgm:prSet presAssocID="{568FFF76-9580-4FBC-AC88-37E0120FEA17}" presName="aSpace" presStyleCnt="0"/>
      <dgm:spPr/>
    </dgm:pt>
    <dgm:pt modelId="{BE72A8CD-4137-45CD-96AE-7CFDD2B90D96}" type="pres">
      <dgm:prSet presAssocID="{72C0D7C7-4F86-4F56-92DD-F2B3044FB727}" presName="aNode" presStyleLbl="fgAcc1" presStyleIdx="2" presStyleCnt="6" custLinFactY="-20197" custLinFactNeighborX="84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BED74-02F6-432F-B4E3-E64215FB531D}" type="pres">
      <dgm:prSet presAssocID="{72C0D7C7-4F86-4F56-92DD-F2B3044FB727}" presName="aSpace" presStyleCnt="0"/>
      <dgm:spPr/>
    </dgm:pt>
    <dgm:pt modelId="{6EEE6C70-3402-4FD8-9839-A9EA28662F60}" type="pres">
      <dgm:prSet presAssocID="{C45FBAA2-2F59-4515-BE95-4A2F1FD00181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6A6DEE-54AE-400A-A63F-A85DB3A4B00C}" type="pres">
      <dgm:prSet presAssocID="{C45FBAA2-2F59-4515-BE95-4A2F1FD00181}" presName="aSpace" presStyleCnt="0"/>
      <dgm:spPr/>
    </dgm:pt>
    <dgm:pt modelId="{118C5BE4-D561-4AAC-8337-428E6695D32B}" type="pres">
      <dgm:prSet presAssocID="{5C57ACBF-5FC8-481C-8DB4-5808C9CB8BAE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63BBA4-C55F-4D6D-B1A8-D9458829804B}" type="pres">
      <dgm:prSet presAssocID="{5C57ACBF-5FC8-481C-8DB4-5808C9CB8BAE}" presName="aSpace" presStyleCnt="0"/>
      <dgm:spPr/>
    </dgm:pt>
    <dgm:pt modelId="{1EBC555D-3584-49EB-83CC-8605F43735C3}" type="pres">
      <dgm:prSet presAssocID="{5890BFAF-6C86-4A85-AC74-99C7445C6F3E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560C3E-BF60-4CD3-A722-C4C532C1F39F}" type="pres">
      <dgm:prSet presAssocID="{5890BFAF-6C86-4A85-AC74-99C7445C6F3E}" presName="aSpace" presStyleCnt="0"/>
      <dgm:spPr/>
    </dgm:pt>
  </dgm:ptLst>
  <dgm:cxnLst>
    <dgm:cxn modelId="{17C19F1F-C9AE-44CA-9219-001E6F5A7CD7}" srcId="{8B5BE0F2-36A4-4622-8EA0-5893F9BE6034}" destId="{568FFF76-9580-4FBC-AC88-37E0120FEA17}" srcOrd="1" destOrd="0" parTransId="{ACF94380-39F8-4745-978E-BC5FB4A7B637}" sibTransId="{C16A505C-BB42-4FB3-9AFF-76086B10326D}"/>
    <dgm:cxn modelId="{DE0F5D0B-EB36-4172-9A73-698529917254}" srcId="{8B5BE0F2-36A4-4622-8EA0-5893F9BE6034}" destId="{B67F1CB7-8136-48F5-A68B-334FA3BC4089}" srcOrd="0" destOrd="0" parTransId="{B2B5A158-101C-40C5-A740-1DD260B6EA73}" sibTransId="{B57A1658-2227-4444-A8D2-CA290FCD1092}"/>
    <dgm:cxn modelId="{C108ADE3-A831-45BE-8E87-96360EF1EBEA}" type="presOf" srcId="{5C57ACBF-5FC8-481C-8DB4-5808C9CB8BAE}" destId="{118C5BE4-D561-4AAC-8337-428E6695D32B}" srcOrd="0" destOrd="0" presId="urn:microsoft.com/office/officeart/2005/8/layout/pyramid2"/>
    <dgm:cxn modelId="{E0EE758C-9E58-451D-A299-A8F901972F80}" srcId="{8B5BE0F2-36A4-4622-8EA0-5893F9BE6034}" destId="{5C57ACBF-5FC8-481C-8DB4-5808C9CB8BAE}" srcOrd="4" destOrd="0" parTransId="{7E6D9AD0-A02D-4106-8A4A-1E6C004BC459}" sibTransId="{6C1F6BF1-CBD4-448A-AF8F-3CBD8F71C528}"/>
    <dgm:cxn modelId="{83522C60-2B0D-43D1-88F7-06A278704E87}" srcId="{8B5BE0F2-36A4-4622-8EA0-5893F9BE6034}" destId="{C45FBAA2-2F59-4515-BE95-4A2F1FD00181}" srcOrd="3" destOrd="0" parTransId="{B044D5A0-B37E-4B6B-A0E6-CE38853AB29A}" sibTransId="{6DCCD0C7-B8F6-4E10-8D0C-0D0C90DDB882}"/>
    <dgm:cxn modelId="{27E968A7-9E76-4252-B862-C4F18D92748B}" type="presOf" srcId="{72C0D7C7-4F86-4F56-92DD-F2B3044FB727}" destId="{BE72A8CD-4137-45CD-96AE-7CFDD2B90D96}" srcOrd="0" destOrd="0" presId="urn:microsoft.com/office/officeart/2005/8/layout/pyramid2"/>
    <dgm:cxn modelId="{C2708363-A9C2-432D-91A7-883518057D17}" type="presOf" srcId="{5890BFAF-6C86-4A85-AC74-99C7445C6F3E}" destId="{1EBC555D-3584-49EB-83CC-8605F43735C3}" srcOrd="0" destOrd="0" presId="urn:microsoft.com/office/officeart/2005/8/layout/pyramid2"/>
    <dgm:cxn modelId="{4319FEC2-7C86-4E27-8E58-D9FB9A81E673}" type="presOf" srcId="{8B5BE0F2-36A4-4622-8EA0-5893F9BE6034}" destId="{77B7EC4A-1E91-4271-BB87-E89BDA7684C1}" srcOrd="0" destOrd="0" presId="urn:microsoft.com/office/officeart/2005/8/layout/pyramid2"/>
    <dgm:cxn modelId="{ADD5F611-F03A-4256-BF89-F7E0C54701AB}" type="presOf" srcId="{C45FBAA2-2F59-4515-BE95-4A2F1FD00181}" destId="{6EEE6C70-3402-4FD8-9839-A9EA28662F60}" srcOrd="0" destOrd="0" presId="urn:microsoft.com/office/officeart/2005/8/layout/pyramid2"/>
    <dgm:cxn modelId="{6548E769-F901-4C89-867D-EFB5E6A58DAF}" srcId="{8B5BE0F2-36A4-4622-8EA0-5893F9BE6034}" destId="{72C0D7C7-4F86-4F56-92DD-F2B3044FB727}" srcOrd="2" destOrd="0" parTransId="{8ACA11CE-2E00-4113-9EB1-35DEF9B4B23C}" sibTransId="{037F0FB5-F3FC-412C-8711-1A3D92E08AF8}"/>
    <dgm:cxn modelId="{06823CF0-3A98-49CB-BD47-767175B3E897}" type="presOf" srcId="{B67F1CB7-8136-48F5-A68B-334FA3BC4089}" destId="{BBE12EF0-2D3D-4C5F-94D7-1DFB6B9E8DD9}" srcOrd="0" destOrd="0" presId="urn:microsoft.com/office/officeart/2005/8/layout/pyramid2"/>
    <dgm:cxn modelId="{1DEE8CEF-FF9C-4D6D-BF86-6EE6F7203096}" type="presOf" srcId="{568FFF76-9580-4FBC-AC88-37E0120FEA17}" destId="{7D75EEE3-2363-4C1F-B9A5-66FA36010319}" srcOrd="0" destOrd="0" presId="urn:microsoft.com/office/officeart/2005/8/layout/pyramid2"/>
    <dgm:cxn modelId="{4795A222-88BF-4C6A-8DF2-5BC21E98AF6B}" srcId="{8B5BE0F2-36A4-4622-8EA0-5893F9BE6034}" destId="{5890BFAF-6C86-4A85-AC74-99C7445C6F3E}" srcOrd="5" destOrd="0" parTransId="{A6C9AA1B-0838-449E-9FA2-850F4C369220}" sibTransId="{13F75AD3-25A9-4142-B10D-DB93C30684B5}"/>
    <dgm:cxn modelId="{4C565CAC-8231-4D75-985F-259D8950EE73}" type="presParOf" srcId="{77B7EC4A-1E91-4271-BB87-E89BDA7684C1}" destId="{49429FFA-8DB5-4CAE-842F-FFF6C8DE8DEF}" srcOrd="0" destOrd="0" presId="urn:microsoft.com/office/officeart/2005/8/layout/pyramid2"/>
    <dgm:cxn modelId="{57E5055E-9B49-4D50-AF0F-DBB521F6FCDC}" type="presParOf" srcId="{77B7EC4A-1E91-4271-BB87-E89BDA7684C1}" destId="{72297C57-C7BD-4A1F-ACB2-BF29EE867E70}" srcOrd="1" destOrd="0" presId="urn:microsoft.com/office/officeart/2005/8/layout/pyramid2"/>
    <dgm:cxn modelId="{A5C9C22D-73A3-4D68-9346-5558B65AE7DD}" type="presParOf" srcId="{72297C57-C7BD-4A1F-ACB2-BF29EE867E70}" destId="{BBE12EF0-2D3D-4C5F-94D7-1DFB6B9E8DD9}" srcOrd="0" destOrd="0" presId="urn:microsoft.com/office/officeart/2005/8/layout/pyramid2"/>
    <dgm:cxn modelId="{610B2A2C-479E-46A6-96D5-F63D24E9CF53}" type="presParOf" srcId="{72297C57-C7BD-4A1F-ACB2-BF29EE867E70}" destId="{D0083108-8AB3-424F-B4CF-149EC74613A6}" srcOrd="1" destOrd="0" presId="urn:microsoft.com/office/officeart/2005/8/layout/pyramid2"/>
    <dgm:cxn modelId="{F6CC0CB5-6E55-4662-8265-F39EE1D22838}" type="presParOf" srcId="{72297C57-C7BD-4A1F-ACB2-BF29EE867E70}" destId="{7D75EEE3-2363-4C1F-B9A5-66FA36010319}" srcOrd="2" destOrd="0" presId="urn:microsoft.com/office/officeart/2005/8/layout/pyramid2"/>
    <dgm:cxn modelId="{FEAF032C-2DE6-47FF-95F3-20D1C2050737}" type="presParOf" srcId="{72297C57-C7BD-4A1F-ACB2-BF29EE867E70}" destId="{C6E95075-7274-4A3E-A1EB-800E080847D0}" srcOrd="3" destOrd="0" presId="urn:microsoft.com/office/officeart/2005/8/layout/pyramid2"/>
    <dgm:cxn modelId="{43D65643-F054-48AF-8C4F-67DA983EC1B4}" type="presParOf" srcId="{72297C57-C7BD-4A1F-ACB2-BF29EE867E70}" destId="{BE72A8CD-4137-45CD-96AE-7CFDD2B90D96}" srcOrd="4" destOrd="0" presId="urn:microsoft.com/office/officeart/2005/8/layout/pyramid2"/>
    <dgm:cxn modelId="{22F69848-5B3E-4B29-B8F6-3B6F656594E3}" type="presParOf" srcId="{72297C57-C7BD-4A1F-ACB2-BF29EE867E70}" destId="{9F2BED74-02F6-432F-B4E3-E64215FB531D}" srcOrd="5" destOrd="0" presId="urn:microsoft.com/office/officeart/2005/8/layout/pyramid2"/>
    <dgm:cxn modelId="{4D43BBE6-0517-4541-A16E-2E75D5B871CC}" type="presParOf" srcId="{72297C57-C7BD-4A1F-ACB2-BF29EE867E70}" destId="{6EEE6C70-3402-4FD8-9839-A9EA28662F60}" srcOrd="6" destOrd="0" presId="urn:microsoft.com/office/officeart/2005/8/layout/pyramid2"/>
    <dgm:cxn modelId="{72456E24-5BA5-416E-B036-E163E968E6BA}" type="presParOf" srcId="{72297C57-C7BD-4A1F-ACB2-BF29EE867E70}" destId="{866A6DEE-54AE-400A-A63F-A85DB3A4B00C}" srcOrd="7" destOrd="0" presId="urn:microsoft.com/office/officeart/2005/8/layout/pyramid2"/>
    <dgm:cxn modelId="{CEF3847E-4CD8-4A96-AB7D-22F3D6A69463}" type="presParOf" srcId="{72297C57-C7BD-4A1F-ACB2-BF29EE867E70}" destId="{118C5BE4-D561-4AAC-8337-428E6695D32B}" srcOrd="8" destOrd="0" presId="urn:microsoft.com/office/officeart/2005/8/layout/pyramid2"/>
    <dgm:cxn modelId="{E6D670AB-02BC-4607-9C33-51E930725830}" type="presParOf" srcId="{72297C57-C7BD-4A1F-ACB2-BF29EE867E70}" destId="{4463BBA4-C55F-4D6D-B1A8-D9458829804B}" srcOrd="9" destOrd="0" presId="urn:microsoft.com/office/officeart/2005/8/layout/pyramid2"/>
    <dgm:cxn modelId="{0ECA690B-414A-473C-8E21-2440450F228D}" type="presParOf" srcId="{72297C57-C7BD-4A1F-ACB2-BF29EE867E70}" destId="{1EBC555D-3584-49EB-83CC-8605F43735C3}" srcOrd="10" destOrd="0" presId="urn:microsoft.com/office/officeart/2005/8/layout/pyramid2"/>
    <dgm:cxn modelId="{B8B18478-0BD6-488E-AEAD-97F7EB43175F}" type="presParOf" srcId="{72297C57-C7BD-4A1F-ACB2-BF29EE867E70}" destId="{E1560C3E-BF60-4CD3-A722-C4C532C1F39F}" srcOrd="11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E9BBAB-F718-4A37-B06E-D61C8987C72D}">
      <dsp:nvSpPr>
        <dsp:cNvPr id="0" name=""/>
        <dsp:cNvSpPr/>
      </dsp:nvSpPr>
      <dsp:spPr>
        <a:xfrm>
          <a:off x="-5120918" y="-481635"/>
          <a:ext cx="6098358" cy="6098358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26EAEB-F683-48D4-95BA-2BA2BE6BB13B}">
      <dsp:nvSpPr>
        <dsp:cNvPr id="0" name=""/>
        <dsp:cNvSpPr/>
      </dsp:nvSpPr>
      <dsp:spPr>
        <a:xfrm>
          <a:off x="511794" y="651049"/>
          <a:ext cx="3049214" cy="6968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091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Поступающие в бюджет денежные средства</a:t>
          </a:r>
        </a:p>
      </dsp:txBody>
      <dsp:txXfrm>
        <a:off x="511794" y="651049"/>
        <a:ext cx="3049214" cy="696808"/>
      </dsp:txXfrm>
    </dsp:sp>
    <dsp:sp modelId="{32846E94-CFE8-4ABC-8D1E-B18864C117EA}">
      <dsp:nvSpPr>
        <dsp:cNvPr id="0" name=""/>
        <dsp:cNvSpPr/>
      </dsp:nvSpPr>
      <dsp:spPr>
        <a:xfrm>
          <a:off x="76289" y="563948"/>
          <a:ext cx="871010" cy="8710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A03A1-0887-41A2-9C34-71E2464872D0}">
      <dsp:nvSpPr>
        <dsp:cNvPr id="0" name=""/>
        <dsp:cNvSpPr/>
      </dsp:nvSpPr>
      <dsp:spPr>
        <a:xfrm>
          <a:off x="911290" y="1597698"/>
          <a:ext cx="2649718" cy="894297"/>
        </a:xfrm>
        <a:prstGeom prst="rect">
          <a:avLst/>
        </a:prstGeom>
        <a:solidFill>
          <a:schemeClr val="accent5">
            <a:hueOff val="-3998570"/>
            <a:satOff val="9060"/>
            <a:lumOff val="-91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091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Выплачиваемые из бюджета денежные средства на исполнение бюджетных обязательств</a:t>
          </a:r>
        </a:p>
      </dsp:txBody>
      <dsp:txXfrm>
        <a:off x="911290" y="1597698"/>
        <a:ext cx="2649718" cy="894297"/>
      </dsp:txXfrm>
    </dsp:sp>
    <dsp:sp modelId="{8C7878E3-3FC9-41ED-93EE-51469BD90DB0}">
      <dsp:nvSpPr>
        <dsp:cNvPr id="0" name=""/>
        <dsp:cNvSpPr/>
      </dsp:nvSpPr>
      <dsp:spPr>
        <a:xfrm>
          <a:off x="475785" y="1609342"/>
          <a:ext cx="871010" cy="8710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998570"/>
              <a:satOff val="9060"/>
              <a:lumOff val="-91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6E0149-4E78-470C-9E62-449E392B538F}">
      <dsp:nvSpPr>
        <dsp:cNvPr id="0" name=""/>
        <dsp:cNvSpPr/>
      </dsp:nvSpPr>
      <dsp:spPr>
        <a:xfrm>
          <a:off x="911290" y="2741836"/>
          <a:ext cx="2649718" cy="696808"/>
        </a:xfrm>
        <a:prstGeom prst="rect">
          <a:avLst/>
        </a:prstGeom>
        <a:solidFill>
          <a:schemeClr val="accent5">
            <a:hueOff val="-7997140"/>
            <a:satOff val="18121"/>
            <a:lumOff val="-183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091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Превышение доходов бюджета над его расходами</a:t>
          </a:r>
        </a:p>
      </dsp:txBody>
      <dsp:txXfrm>
        <a:off x="911290" y="2741836"/>
        <a:ext cx="2649718" cy="696808"/>
      </dsp:txXfrm>
    </dsp:sp>
    <dsp:sp modelId="{BDA409EA-0ED8-4C40-BDDB-76F1519932A7}">
      <dsp:nvSpPr>
        <dsp:cNvPr id="0" name=""/>
        <dsp:cNvSpPr/>
      </dsp:nvSpPr>
      <dsp:spPr>
        <a:xfrm>
          <a:off x="475785" y="2654735"/>
          <a:ext cx="871010" cy="8710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997140"/>
              <a:satOff val="18121"/>
              <a:lumOff val="-183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42C91D-484F-4879-A854-0DCF203222A2}">
      <dsp:nvSpPr>
        <dsp:cNvPr id="0" name=""/>
        <dsp:cNvSpPr/>
      </dsp:nvSpPr>
      <dsp:spPr>
        <a:xfrm>
          <a:off x="511794" y="3787229"/>
          <a:ext cx="3049214" cy="696808"/>
        </a:xfrm>
        <a:prstGeom prst="rect">
          <a:avLst/>
        </a:prstGeom>
        <a:solidFill>
          <a:schemeClr val="accent5">
            <a:hueOff val="-11995709"/>
            <a:satOff val="27181"/>
            <a:lumOff val="-274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091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Превышение расходов бюджета над его доходами</a:t>
          </a:r>
        </a:p>
      </dsp:txBody>
      <dsp:txXfrm>
        <a:off x="511794" y="3787229"/>
        <a:ext cx="3049214" cy="696808"/>
      </dsp:txXfrm>
    </dsp:sp>
    <dsp:sp modelId="{0B1DEA53-7758-4793-8F1E-A8E4CBE051B6}">
      <dsp:nvSpPr>
        <dsp:cNvPr id="0" name=""/>
        <dsp:cNvSpPr/>
      </dsp:nvSpPr>
      <dsp:spPr>
        <a:xfrm>
          <a:off x="76289" y="3700128"/>
          <a:ext cx="871010" cy="8710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1995709"/>
              <a:satOff val="27181"/>
              <a:lumOff val="-274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29FFA-8DB5-4CAE-842F-FFF6C8DE8DEF}">
      <dsp:nvSpPr>
        <dsp:cNvPr id="0" name=""/>
        <dsp:cNvSpPr/>
      </dsp:nvSpPr>
      <dsp:spPr>
        <a:xfrm>
          <a:off x="0" y="0"/>
          <a:ext cx="1561423" cy="4359668"/>
        </a:xfrm>
        <a:prstGeom prst="triangl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12EF0-2D3D-4C5F-94D7-1DFB6B9E8DD9}">
      <dsp:nvSpPr>
        <dsp:cNvPr id="0" name=""/>
        <dsp:cNvSpPr/>
      </dsp:nvSpPr>
      <dsp:spPr>
        <a:xfrm>
          <a:off x="780711" y="438308"/>
          <a:ext cx="1014925" cy="5160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3 338,1</a:t>
          </a:r>
        </a:p>
      </dsp:txBody>
      <dsp:txXfrm>
        <a:off x="805900" y="463497"/>
        <a:ext cx="964547" cy="465629"/>
      </dsp:txXfrm>
    </dsp:sp>
    <dsp:sp modelId="{7D75EEE3-2363-4C1F-B9A5-66FA36010319}">
      <dsp:nvSpPr>
        <dsp:cNvPr id="0" name=""/>
        <dsp:cNvSpPr/>
      </dsp:nvSpPr>
      <dsp:spPr>
        <a:xfrm>
          <a:off x="780711" y="1018816"/>
          <a:ext cx="1014925" cy="516007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805900" y="1044005"/>
        <a:ext cx="964547" cy="465629"/>
      </dsp:txXfrm>
    </dsp:sp>
    <dsp:sp modelId="{BE72A8CD-4137-45CD-96AE-7CFDD2B90D96}">
      <dsp:nvSpPr>
        <dsp:cNvPr id="0" name=""/>
        <dsp:cNvSpPr/>
      </dsp:nvSpPr>
      <dsp:spPr>
        <a:xfrm>
          <a:off x="780711" y="1459255"/>
          <a:ext cx="1014925" cy="5160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759,4</a:t>
          </a:r>
        </a:p>
      </dsp:txBody>
      <dsp:txXfrm>
        <a:off x="805900" y="1484444"/>
        <a:ext cx="964547" cy="465629"/>
      </dsp:txXfrm>
    </dsp:sp>
    <dsp:sp modelId="{6EEE6C70-3402-4FD8-9839-A9EA28662F60}">
      <dsp:nvSpPr>
        <dsp:cNvPr id="0" name=""/>
        <dsp:cNvSpPr/>
      </dsp:nvSpPr>
      <dsp:spPr>
        <a:xfrm>
          <a:off x="780711" y="2179834"/>
          <a:ext cx="1014925" cy="5160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72,3</a:t>
          </a:r>
        </a:p>
      </dsp:txBody>
      <dsp:txXfrm>
        <a:off x="805900" y="2205023"/>
        <a:ext cx="964547" cy="465629"/>
      </dsp:txXfrm>
    </dsp:sp>
    <dsp:sp modelId="{118C5BE4-D561-4AAC-8337-428E6695D32B}">
      <dsp:nvSpPr>
        <dsp:cNvPr id="0" name=""/>
        <dsp:cNvSpPr/>
      </dsp:nvSpPr>
      <dsp:spPr>
        <a:xfrm>
          <a:off x="780711" y="2760342"/>
          <a:ext cx="1014925" cy="5160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2 506,4</a:t>
          </a:r>
        </a:p>
      </dsp:txBody>
      <dsp:txXfrm>
        <a:off x="805900" y="2785531"/>
        <a:ext cx="964547" cy="465629"/>
      </dsp:txXfrm>
    </dsp:sp>
    <dsp:sp modelId="{9D7A41EE-3E59-49E7-93B9-70CAEC4A37FB}">
      <dsp:nvSpPr>
        <dsp:cNvPr id="0" name=""/>
        <dsp:cNvSpPr/>
      </dsp:nvSpPr>
      <dsp:spPr>
        <a:xfrm>
          <a:off x="780711" y="3340851"/>
          <a:ext cx="1014925" cy="5160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0</a:t>
          </a:r>
        </a:p>
      </dsp:txBody>
      <dsp:txXfrm>
        <a:off x="805900" y="3366040"/>
        <a:ext cx="964547" cy="46562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C321EB-57FA-4912-8233-A61E3C087999}">
      <dsp:nvSpPr>
        <dsp:cNvPr id="0" name=""/>
        <dsp:cNvSpPr/>
      </dsp:nvSpPr>
      <dsp:spPr>
        <a:xfrm>
          <a:off x="0" y="825633"/>
          <a:ext cx="3734497" cy="167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85AB5CF-2B9E-4FB3-B83C-D1D73D06C8D5}">
      <dsp:nvSpPr>
        <dsp:cNvPr id="0" name=""/>
        <dsp:cNvSpPr/>
      </dsp:nvSpPr>
      <dsp:spPr>
        <a:xfrm>
          <a:off x="186542" y="243884"/>
          <a:ext cx="3287815" cy="670308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8809" tIns="0" rIns="98809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Межбюджетные трансферты всего</a:t>
          </a:r>
        </a:p>
      </dsp:txBody>
      <dsp:txXfrm>
        <a:off x="219264" y="276606"/>
        <a:ext cx="3222371" cy="604864"/>
      </dsp:txXfrm>
    </dsp:sp>
    <dsp:sp modelId="{482A1DE5-BE5F-4767-BE10-4992A68C4B7C}">
      <dsp:nvSpPr>
        <dsp:cNvPr id="0" name=""/>
        <dsp:cNvSpPr/>
      </dsp:nvSpPr>
      <dsp:spPr>
        <a:xfrm>
          <a:off x="0" y="1158843"/>
          <a:ext cx="3734497" cy="167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4C536D-1014-4E4A-BDA1-6CD6BCFE2280}">
      <dsp:nvSpPr>
        <dsp:cNvPr id="0" name=""/>
        <dsp:cNvSpPr/>
      </dsp:nvSpPr>
      <dsp:spPr>
        <a:xfrm>
          <a:off x="263412" y="999614"/>
          <a:ext cx="3118809" cy="221369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8809" tIns="0" rIns="98809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том числе:</a:t>
          </a:r>
        </a:p>
      </dsp:txBody>
      <dsp:txXfrm>
        <a:off x="274218" y="1010420"/>
        <a:ext cx="3097197" cy="199757"/>
      </dsp:txXfrm>
    </dsp:sp>
    <dsp:sp modelId="{507A2B0B-3918-4835-B86F-DF676891CDCB}">
      <dsp:nvSpPr>
        <dsp:cNvPr id="0" name=""/>
        <dsp:cNvSpPr/>
      </dsp:nvSpPr>
      <dsp:spPr>
        <a:xfrm>
          <a:off x="0" y="1748080"/>
          <a:ext cx="3734497" cy="167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A623A9-2DD2-4679-9D89-5B73D6F3B596}">
      <dsp:nvSpPr>
        <dsp:cNvPr id="0" name=""/>
        <dsp:cNvSpPr/>
      </dsp:nvSpPr>
      <dsp:spPr>
        <a:xfrm>
          <a:off x="186542" y="1359243"/>
          <a:ext cx="3287815" cy="477396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8809" tIns="0" rIns="98809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Дотации </a:t>
          </a:r>
        </a:p>
      </dsp:txBody>
      <dsp:txXfrm>
        <a:off x="209847" y="1382548"/>
        <a:ext cx="3241205" cy="430786"/>
      </dsp:txXfrm>
    </dsp:sp>
    <dsp:sp modelId="{7A418D91-F3B5-401D-BE52-DAEE09515D7F}">
      <dsp:nvSpPr>
        <dsp:cNvPr id="0" name=""/>
        <dsp:cNvSpPr/>
      </dsp:nvSpPr>
      <dsp:spPr>
        <a:xfrm>
          <a:off x="0" y="2337316"/>
          <a:ext cx="3734497" cy="167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1F529F7-F376-419A-B9E7-C63213F3CF43}">
      <dsp:nvSpPr>
        <dsp:cNvPr id="0" name=""/>
        <dsp:cNvSpPr/>
      </dsp:nvSpPr>
      <dsp:spPr>
        <a:xfrm>
          <a:off x="186542" y="1948480"/>
          <a:ext cx="3287815" cy="477396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8809" tIns="0" rIns="98809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Субсидии</a:t>
          </a:r>
        </a:p>
      </dsp:txBody>
      <dsp:txXfrm>
        <a:off x="209847" y="1971785"/>
        <a:ext cx="3241205" cy="430786"/>
      </dsp:txXfrm>
    </dsp:sp>
    <dsp:sp modelId="{81D06883-C4ED-4ADF-8FBE-2F11C4627BA3}">
      <dsp:nvSpPr>
        <dsp:cNvPr id="0" name=""/>
        <dsp:cNvSpPr/>
      </dsp:nvSpPr>
      <dsp:spPr>
        <a:xfrm>
          <a:off x="0" y="2926553"/>
          <a:ext cx="3734497" cy="167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FC2B0F-F6B3-47A4-8753-303000D64CD4}">
      <dsp:nvSpPr>
        <dsp:cNvPr id="0" name=""/>
        <dsp:cNvSpPr/>
      </dsp:nvSpPr>
      <dsp:spPr>
        <a:xfrm>
          <a:off x="186542" y="2537716"/>
          <a:ext cx="3287815" cy="477396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8809" tIns="0" rIns="98809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Субвенции</a:t>
          </a:r>
        </a:p>
      </dsp:txBody>
      <dsp:txXfrm>
        <a:off x="209847" y="2561021"/>
        <a:ext cx="3241205" cy="430786"/>
      </dsp:txXfrm>
    </dsp:sp>
    <dsp:sp modelId="{1B82E7B5-F29F-4112-A588-A8A80A3523DB}">
      <dsp:nvSpPr>
        <dsp:cNvPr id="0" name=""/>
        <dsp:cNvSpPr/>
      </dsp:nvSpPr>
      <dsp:spPr>
        <a:xfrm>
          <a:off x="0" y="3554661"/>
          <a:ext cx="3734497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2E3B3F-1CF6-4CFB-B1DF-8892BDBE1575}">
      <dsp:nvSpPr>
        <dsp:cNvPr id="0" name=""/>
        <dsp:cNvSpPr/>
      </dsp:nvSpPr>
      <dsp:spPr>
        <a:xfrm>
          <a:off x="224410" y="3126953"/>
          <a:ext cx="3275854" cy="516267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8809" tIns="0" rIns="98809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Иные межбюджетные трансферты</a:t>
          </a:r>
        </a:p>
      </dsp:txBody>
      <dsp:txXfrm>
        <a:off x="249612" y="3152155"/>
        <a:ext cx="3225450" cy="46586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29FFA-8DB5-4CAE-842F-FFF6C8DE8DEF}">
      <dsp:nvSpPr>
        <dsp:cNvPr id="0" name=""/>
        <dsp:cNvSpPr/>
      </dsp:nvSpPr>
      <dsp:spPr>
        <a:xfrm>
          <a:off x="0" y="0"/>
          <a:ext cx="1569924" cy="4345969"/>
        </a:xfrm>
        <a:prstGeom prst="triangl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12EF0-2D3D-4C5F-94D7-1DFB6B9E8DD9}">
      <dsp:nvSpPr>
        <dsp:cNvPr id="0" name=""/>
        <dsp:cNvSpPr/>
      </dsp:nvSpPr>
      <dsp:spPr>
        <a:xfrm>
          <a:off x="784962" y="436931"/>
          <a:ext cx="1020450" cy="5143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2 827,8</a:t>
          </a:r>
        </a:p>
      </dsp:txBody>
      <dsp:txXfrm>
        <a:off x="810072" y="462041"/>
        <a:ext cx="970230" cy="464166"/>
      </dsp:txXfrm>
    </dsp:sp>
    <dsp:sp modelId="{7D75EEE3-2363-4C1F-B9A5-66FA36010319}">
      <dsp:nvSpPr>
        <dsp:cNvPr id="0" name=""/>
        <dsp:cNvSpPr/>
      </dsp:nvSpPr>
      <dsp:spPr>
        <a:xfrm>
          <a:off x="784962" y="1015615"/>
          <a:ext cx="1020450" cy="514386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810072" y="1040725"/>
        <a:ext cx="970230" cy="464166"/>
      </dsp:txXfrm>
    </dsp:sp>
    <dsp:sp modelId="{BE72A8CD-4137-45CD-96AE-7CFDD2B90D96}">
      <dsp:nvSpPr>
        <dsp:cNvPr id="0" name=""/>
        <dsp:cNvSpPr/>
      </dsp:nvSpPr>
      <dsp:spPr>
        <a:xfrm>
          <a:off x="784962" y="1417438"/>
          <a:ext cx="1020450" cy="5143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344,9</a:t>
          </a:r>
        </a:p>
      </dsp:txBody>
      <dsp:txXfrm>
        <a:off x="810072" y="1442548"/>
        <a:ext cx="970230" cy="464166"/>
      </dsp:txXfrm>
    </dsp:sp>
    <dsp:sp modelId="{6EEE6C70-3402-4FD8-9839-A9EA28662F60}">
      <dsp:nvSpPr>
        <dsp:cNvPr id="0" name=""/>
        <dsp:cNvSpPr/>
      </dsp:nvSpPr>
      <dsp:spPr>
        <a:xfrm>
          <a:off x="784962" y="2172984"/>
          <a:ext cx="1020450" cy="5143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71,6</a:t>
          </a:r>
        </a:p>
      </dsp:txBody>
      <dsp:txXfrm>
        <a:off x="810072" y="2198094"/>
        <a:ext cx="970230" cy="464166"/>
      </dsp:txXfrm>
    </dsp:sp>
    <dsp:sp modelId="{118C5BE4-D561-4AAC-8337-428E6695D32B}">
      <dsp:nvSpPr>
        <dsp:cNvPr id="0" name=""/>
        <dsp:cNvSpPr/>
      </dsp:nvSpPr>
      <dsp:spPr>
        <a:xfrm>
          <a:off x="784962" y="2751668"/>
          <a:ext cx="1020450" cy="5143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2 153,5</a:t>
          </a:r>
        </a:p>
      </dsp:txBody>
      <dsp:txXfrm>
        <a:off x="810072" y="2776778"/>
        <a:ext cx="970230" cy="464166"/>
      </dsp:txXfrm>
    </dsp:sp>
    <dsp:sp modelId="{E8BC42F0-AE4E-483C-915D-B35F6D3C7563}">
      <dsp:nvSpPr>
        <dsp:cNvPr id="0" name=""/>
        <dsp:cNvSpPr/>
      </dsp:nvSpPr>
      <dsp:spPr>
        <a:xfrm>
          <a:off x="784962" y="3330353"/>
          <a:ext cx="1020450" cy="5143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257,8</a:t>
          </a:r>
        </a:p>
      </dsp:txBody>
      <dsp:txXfrm>
        <a:off x="810072" y="3355463"/>
        <a:ext cx="970230" cy="46416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C321EB-57FA-4912-8233-A61E3C087999}">
      <dsp:nvSpPr>
        <dsp:cNvPr id="0" name=""/>
        <dsp:cNvSpPr/>
      </dsp:nvSpPr>
      <dsp:spPr>
        <a:xfrm>
          <a:off x="0" y="775937"/>
          <a:ext cx="4206332" cy="279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85AB5CF-2B9E-4FB3-B83C-D1D73D06C8D5}">
      <dsp:nvSpPr>
        <dsp:cNvPr id="0" name=""/>
        <dsp:cNvSpPr/>
      </dsp:nvSpPr>
      <dsp:spPr>
        <a:xfrm>
          <a:off x="0" y="126877"/>
          <a:ext cx="4019194" cy="921174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1293" tIns="0" rIns="111293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Целевые ориентиры на исполнение указов Президента РФ по увеличению оплаты труда отдельным категориям работников</a:t>
          </a:r>
        </a:p>
      </dsp:txBody>
      <dsp:txXfrm>
        <a:off x="44968" y="171845"/>
        <a:ext cx="3929258" cy="831238"/>
      </dsp:txXfrm>
    </dsp:sp>
    <dsp:sp modelId="{482A1DE5-BE5F-4767-BE10-4992A68C4B7C}">
      <dsp:nvSpPr>
        <dsp:cNvPr id="0" name=""/>
        <dsp:cNvSpPr/>
      </dsp:nvSpPr>
      <dsp:spPr>
        <a:xfrm>
          <a:off x="0" y="1310702"/>
          <a:ext cx="4206332" cy="279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4C536D-1014-4E4A-BDA1-6CD6BCFE2280}">
      <dsp:nvSpPr>
        <dsp:cNvPr id="0" name=""/>
        <dsp:cNvSpPr/>
      </dsp:nvSpPr>
      <dsp:spPr>
        <a:xfrm>
          <a:off x="233785" y="1172852"/>
          <a:ext cx="3267524" cy="348365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1293" tIns="0" rIns="111293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Размер МРОТ</a:t>
          </a:r>
        </a:p>
      </dsp:txBody>
      <dsp:txXfrm>
        <a:off x="250791" y="1189858"/>
        <a:ext cx="3233512" cy="314353"/>
      </dsp:txXfrm>
    </dsp:sp>
    <dsp:sp modelId="{507A2B0B-3918-4835-B86F-DF676891CDCB}">
      <dsp:nvSpPr>
        <dsp:cNvPr id="0" name=""/>
        <dsp:cNvSpPr/>
      </dsp:nvSpPr>
      <dsp:spPr>
        <a:xfrm>
          <a:off x="0" y="2292763"/>
          <a:ext cx="4206332" cy="279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A623A9-2DD2-4679-9D89-5B73D6F3B596}">
      <dsp:nvSpPr>
        <dsp:cNvPr id="0" name=""/>
        <dsp:cNvSpPr/>
      </dsp:nvSpPr>
      <dsp:spPr>
        <a:xfrm>
          <a:off x="143837" y="1830117"/>
          <a:ext cx="3703214" cy="795661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1293" tIns="0" rIns="111293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Индекс-дефлятор</a:t>
          </a:r>
        </a:p>
      </dsp:txBody>
      <dsp:txXfrm>
        <a:off x="182678" y="1868958"/>
        <a:ext cx="3625532" cy="717979"/>
      </dsp:txXfrm>
    </dsp:sp>
    <dsp:sp modelId="{7A418D91-F3B5-401D-BE52-DAEE09515D7F}">
      <dsp:nvSpPr>
        <dsp:cNvPr id="0" name=""/>
        <dsp:cNvSpPr/>
      </dsp:nvSpPr>
      <dsp:spPr>
        <a:xfrm>
          <a:off x="0" y="3274824"/>
          <a:ext cx="4206332" cy="279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1F529F7-F376-419A-B9E7-C63213F3CF43}">
      <dsp:nvSpPr>
        <dsp:cNvPr id="0" name=""/>
        <dsp:cNvSpPr/>
      </dsp:nvSpPr>
      <dsp:spPr>
        <a:xfrm>
          <a:off x="143837" y="2833795"/>
          <a:ext cx="3703214" cy="795661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1293" tIns="0" rIns="111293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Индексация заработной платы прочим категориям работников</a:t>
          </a:r>
        </a:p>
      </dsp:txBody>
      <dsp:txXfrm>
        <a:off x="182678" y="2872636"/>
        <a:ext cx="3625532" cy="717979"/>
      </dsp:txXfrm>
    </dsp:sp>
    <dsp:sp modelId="{81D06883-C4ED-4ADF-8FBE-2F11C4627BA3}">
      <dsp:nvSpPr>
        <dsp:cNvPr id="0" name=""/>
        <dsp:cNvSpPr/>
      </dsp:nvSpPr>
      <dsp:spPr>
        <a:xfrm>
          <a:off x="0" y="4256885"/>
          <a:ext cx="4206332" cy="279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FC2B0F-F6B3-47A4-8753-303000D64CD4}">
      <dsp:nvSpPr>
        <dsp:cNvPr id="0" name=""/>
        <dsp:cNvSpPr/>
      </dsp:nvSpPr>
      <dsp:spPr>
        <a:xfrm>
          <a:off x="143837" y="3743586"/>
          <a:ext cx="3703214" cy="795661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1293" tIns="0" rIns="111293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Индексация публичных нормативных обязательств с 1 января ежегодно</a:t>
          </a:r>
        </a:p>
      </dsp:txBody>
      <dsp:txXfrm>
        <a:off x="182678" y="3782427"/>
        <a:ext cx="3625532" cy="71797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850D05-CD14-4DD9-8CBE-54B5A954F797}">
      <dsp:nvSpPr>
        <dsp:cNvPr id="0" name=""/>
        <dsp:cNvSpPr/>
      </dsp:nvSpPr>
      <dsp:spPr>
        <a:xfrm>
          <a:off x="0" y="484774"/>
          <a:ext cx="11299371" cy="73182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57" tIns="249936" rIns="87695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</dsp:txBody>
      <dsp:txXfrm>
        <a:off x="0" y="484774"/>
        <a:ext cx="11299371" cy="731823"/>
      </dsp:txXfrm>
    </dsp:sp>
    <dsp:sp modelId="{3EDA749A-FE0F-4D11-9CB0-C1A020C0E4CF}">
      <dsp:nvSpPr>
        <dsp:cNvPr id="0" name=""/>
        <dsp:cNvSpPr/>
      </dsp:nvSpPr>
      <dsp:spPr>
        <a:xfrm>
          <a:off x="564968" y="66002"/>
          <a:ext cx="10406607" cy="884216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963" tIns="0" rIns="29896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ДОХОДЫ</a:t>
          </a:r>
        </a:p>
      </dsp:txBody>
      <dsp:txXfrm>
        <a:off x="608132" y="109166"/>
        <a:ext cx="10320279" cy="797888"/>
      </dsp:txXfrm>
    </dsp:sp>
    <dsp:sp modelId="{D326C435-D391-4F26-9088-0BA4752F221F}">
      <dsp:nvSpPr>
        <dsp:cNvPr id="0" name=""/>
        <dsp:cNvSpPr/>
      </dsp:nvSpPr>
      <dsp:spPr>
        <a:xfrm>
          <a:off x="0" y="2006238"/>
          <a:ext cx="11299371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E9B496-654E-4C64-AAC5-236E9EBD963B}">
      <dsp:nvSpPr>
        <dsp:cNvPr id="0" name=""/>
        <dsp:cNvSpPr/>
      </dsp:nvSpPr>
      <dsp:spPr>
        <a:xfrm>
          <a:off x="548511" y="1358434"/>
          <a:ext cx="10314856" cy="1071916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963" tIns="0" rIns="29896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РАСХОДЫ</a:t>
          </a:r>
        </a:p>
      </dsp:txBody>
      <dsp:txXfrm>
        <a:off x="600838" y="1410761"/>
        <a:ext cx="10210202" cy="967262"/>
      </dsp:txXfrm>
    </dsp:sp>
    <dsp:sp modelId="{76E6B4F7-808F-43B7-83E5-9807833FB808}">
      <dsp:nvSpPr>
        <dsp:cNvPr id="0" name=""/>
        <dsp:cNvSpPr/>
      </dsp:nvSpPr>
      <dsp:spPr>
        <a:xfrm>
          <a:off x="0" y="3412398"/>
          <a:ext cx="11299371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F4026E-7291-4A96-A4D9-FB78C2D41B3E}">
      <dsp:nvSpPr>
        <dsp:cNvPr id="0" name=""/>
        <dsp:cNvSpPr/>
      </dsp:nvSpPr>
      <dsp:spPr>
        <a:xfrm>
          <a:off x="583386" y="2936444"/>
          <a:ext cx="10192416" cy="91512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963" tIns="0" rIns="29896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ДЕФИЦИТ</a:t>
          </a:r>
        </a:p>
      </dsp:txBody>
      <dsp:txXfrm>
        <a:off x="628058" y="2981116"/>
        <a:ext cx="10103072" cy="8257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3C631D-9F49-47BF-8087-F476BE325BA5}">
      <dsp:nvSpPr>
        <dsp:cNvPr id="0" name=""/>
        <dsp:cNvSpPr/>
      </dsp:nvSpPr>
      <dsp:spPr>
        <a:xfrm>
          <a:off x="840250" y="1221897"/>
          <a:ext cx="2314333" cy="231433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/>
            <a:t>Бюджет</a:t>
          </a:r>
        </a:p>
      </dsp:txBody>
      <dsp:txXfrm>
        <a:off x="1179176" y="1560823"/>
        <a:ext cx="1636481" cy="1636481"/>
      </dsp:txXfrm>
    </dsp:sp>
    <dsp:sp modelId="{0EDE7F24-D4BF-438C-88D0-847A544F036B}">
      <dsp:nvSpPr>
        <dsp:cNvPr id="0" name=""/>
        <dsp:cNvSpPr/>
      </dsp:nvSpPr>
      <dsp:spPr>
        <a:xfrm>
          <a:off x="1433197" y="310154"/>
          <a:ext cx="1157166" cy="1157166"/>
        </a:xfrm>
        <a:prstGeom prst="ellipse">
          <a:avLst/>
        </a:prstGeom>
        <a:solidFill>
          <a:schemeClr val="accent5">
            <a:alpha val="50000"/>
            <a:hueOff val="-2399142"/>
            <a:satOff val="5436"/>
            <a:lumOff val="-549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Дефицит бюджета</a:t>
          </a:r>
        </a:p>
      </dsp:txBody>
      <dsp:txXfrm>
        <a:off x="1602660" y="479617"/>
        <a:ext cx="818240" cy="818240"/>
      </dsp:txXfrm>
    </dsp:sp>
    <dsp:sp modelId="{BEDDD183-BD19-4CC5-98E0-6616E56C21EE}">
      <dsp:nvSpPr>
        <dsp:cNvPr id="0" name=""/>
        <dsp:cNvSpPr/>
      </dsp:nvSpPr>
      <dsp:spPr>
        <a:xfrm>
          <a:off x="2865072" y="1350473"/>
          <a:ext cx="1157166" cy="1157166"/>
        </a:xfrm>
        <a:prstGeom prst="ellipse">
          <a:avLst/>
        </a:prstGeom>
        <a:solidFill>
          <a:schemeClr val="accent5">
            <a:alpha val="50000"/>
            <a:hueOff val="-4798284"/>
            <a:satOff val="10872"/>
            <a:lumOff val="-1098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Расходы </a:t>
          </a:r>
        </a:p>
      </dsp:txBody>
      <dsp:txXfrm>
        <a:off x="3034535" y="1519936"/>
        <a:ext cx="818240" cy="818240"/>
      </dsp:txXfrm>
    </dsp:sp>
    <dsp:sp modelId="{7A9BD75E-0C1A-44F2-84FB-E29426B510BD}">
      <dsp:nvSpPr>
        <dsp:cNvPr id="0" name=""/>
        <dsp:cNvSpPr/>
      </dsp:nvSpPr>
      <dsp:spPr>
        <a:xfrm>
          <a:off x="2318144" y="3033743"/>
          <a:ext cx="1157166" cy="1157166"/>
        </a:xfrm>
        <a:prstGeom prst="ellipse">
          <a:avLst/>
        </a:prstGeom>
        <a:solidFill>
          <a:schemeClr val="accent5">
            <a:alpha val="50000"/>
            <a:hueOff val="-7197426"/>
            <a:satOff val="16309"/>
            <a:lumOff val="-1647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Кассовое исполнение </a:t>
          </a:r>
        </a:p>
      </dsp:txBody>
      <dsp:txXfrm>
        <a:off x="2487607" y="3203206"/>
        <a:ext cx="818240" cy="818240"/>
      </dsp:txXfrm>
    </dsp:sp>
    <dsp:sp modelId="{D3255DCA-6843-4327-A394-3E42AC2B8BD2}">
      <dsp:nvSpPr>
        <dsp:cNvPr id="0" name=""/>
        <dsp:cNvSpPr/>
      </dsp:nvSpPr>
      <dsp:spPr>
        <a:xfrm>
          <a:off x="548249" y="3033743"/>
          <a:ext cx="1157166" cy="1157166"/>
        </a:xfrm>
        <a:prstGeom prst="ellipse">
          <a:avLst/>
        </a:prstGeom>
        <a:solidFill>
          <a:schemeClr val="accent5">
            <a:alpha val="50000"/>
            <a:hueOff val="-9596568"/>
            <a:satOff val="21745"/>
            <a:lumOff val="-2196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ГРБС</a:t>
          </a:r>
        </a:p>
      </dsp:txBody>
      <dsp:txXfrm>
        <a:off x="717712" y="3203206"/>
        <a:ext cx="818240" cy="818240"/>
      </dsp:txXfrm>
    </dsp:sp>
    <dsp:sp modelId="{EE5FCD07-96A4-44C8-9A44-A8825E195658}">
      <dsp:nvSpPr>
        <dsp:cNvPr id="0" name=""/>
        <dsp:cNvSpPr/>
      </dsp:nvSpPr>
      <dsp:spPr>
        <a:xfrm>
          <a:off x="1321" y="1350473"/>
          <a:ext cx="1157166" cy="1157166"/>
        </a:xfrm>
        <a:prstGeom prst="ellipse">
          <a:avLst/>
        </a:prstGeom>
        <a:solidFill>
          <a:schemeClr val="accent5">
            <a:alpha val="50000"/>
            <a:hueOff val="-11995709"/>
            <a:satOff val="27181"/>
            <a:lumOff val="-2745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Доходы</a:t>
          </a:r>
        </a:p>
      </dsp:txBody>
      <dsp:txXfrm>
        <a:off x="170784" y="1519936"/>
        <a:ext cx="818240" cy="818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3C631D-9F49-47BF-8087-F476BE325BA5}">
      <dsp:nvSpPr>
        <dsp:cNvPr id="0" name=""/>
        <dsp:cNvSpPr/>
      </dsp:nvSpPr>
      <dsp:spPr>
        <a:xfrm>
          <a:off x="0" y="463708"/>
          <a:ext cx="3360373" cy="336037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clear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Бюджет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</a:r>
        </a:p>
      </dsp:txBody>
      <dsp:txXfrm>
        <a:off x="492115" y="955823"/>
        <a:ext cx="2376143" cy="23761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DF689F-3469-431C-8CAA-9043BBCA9FFF}">
      <dsp:nvSpPr>
        <dsp:cNvPr id="0" name=""/>
        <dsp:cNvSpPr/>
      </dsp:nvSpPr>
      <dsp:spPr>
        <a:xfrm>
          <a:off x="153617" y="21083"/>
          <a:ext cx="3686809" cy="1152128"/>
        </a:xfrm>
        <a:prstGeom prst="rect">
          <a:avLst/>
        </a:prstGeom>
        <a:solidFill>
          <a:schemeClr val="accent1">
            <a:alpha val="4000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375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Налоговые доходы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(предусматриваются налоговым законодательством Российской Федерации, подразделяются на федеральные, региональные и местные налоги и сборы)</a:t>
          </a:r>
        </a:p>
      </dsp:txBody>
      <dsp:txXfrm>
        <a:off x="153617" y="21083"/>
        <a:ext cx="3686809" cy="1152128"/>
      </dsp:txXfrm>
    </dsp:sp>
    <dsp:sp modelId="{2541C437-0D39-4F10-8A39-0F6DF8B5EE2D}">
      <dsp:nvSpPr>
        <dsp:cNvPr id="0" name=""/>
        <dsp:cNvSpPr/>
      </dsp:nvSpPr>
      <dsp:spPr>
        <a:xfrm>
          <a:off x="0" y="181039"/>
          <a:ext cx="806489" cy="1209734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400EE5-BA8E-4B84-8DB9-532B57ACCBE9}">
      <dsp:nvSpPr>
        <dsp:cNvPr id="0" name=""/>
        <dsp:cNvSpPr/>
      </dsp:nvSpPr>
      <dsp:spPr>
        <a:xfrm>
          <a:off x="153617" y="2205719"/>
          <a:ext cx="3686809" cy="1152128"/>
        </a:xfrm>
        <a:prstGeom prst="rect">
          <a:avLst/>
        </a:prstGeom>
        <a:solidFill>
          <a:srgbClr val="00B050">
            <a:alpha val="40000"/>
          </a:srgb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375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Неналоговые доходы</a:t>
          </a:r>
        </a:p>
      </dsp:txBody>
      <dsp:txXfrm>
        <a:off x="153617" y="2205719"/>
        <a:ext cx="3686809" cy="1152128"/>
      </dsp:txXfrm>
    </dsp:sp>
    <dsp:sp modelId="{672FC078-B00B-4D16-80CA-1CA189237832}">
      <dsp:nvSpPr>
        <dsp:cNvPr id="0" name=""/>
        <dsp:cNvSpPr/>
      </dsp:nvSpPr>
      <dsp:spPr>
        <a:xfrm>
          <a:off x="0" y="2039301"/>
          <a:ext cx="806489" cy="120973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ABA611-26E0-4766-84D6-67E2B0C4486F}">
      <dsp:nvSpPr>
        <dsp:cNvPr id="0" name=""/>
        <dsp:cNvSpPr/>
      </dsp:nvSpPr>
      <dsp:spPr>
        <a:xfrm>
          <a:off x="153617" y="4245020"/>
          <a:ext cx="3686809" cy="1152128"/>
        </a:xfrm>
        <a:prstGeom prst="rect">
          <a:avLst/>
        </a:prstGeom>
        <a:solidFill>
          <a:srgbClr val="FFC000">
            <a:alpha val="40000"/>
          </a:srgb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375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Безвозмездные поступления</a:t>
          </a:r>
        </a:p>
      </dsp:txBody>
      <dsp:txXfrm>
        <a:off x="153617" y="4245020"/>
        <a:ext cx="3686809" cy="1152128"/>
      </dsp:txXfrm>
    </dsp:sp>
    <dsp:sp modelId="{60C50DEA-E0A4-40D2-A8E8-D7F0C8CDB0DA}">
      <dsp:nvSpPr>
        <dsp:cNvPr id="0" name=""/>
        <dsp:cNvSpPr/>
      </dsp:nvSpPr>
      <dsp:spPr>
        <a:xfrm>
          <a:off x="0" y="3897562"/>
          <a:ext cx="806489" cy="1209734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FFC8E-5E76-4904-A68D-9B8042E39F71}">
      <dsp:nvSpPr>
        <dsp:cNvPr id="0" name=""/>
        <dsp:cNvSpPr/>
      </dsp:nvSpPr>
      <dsp:spPr>
        <a:xfrm>
          <a:off x="768961" y="873560"/>
          <a:ext cx="2810084" cy="975905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5B1CA5-C715-43CD-A40F-D6DAF3003130}">
      <dsp:nvSpPr>
        <dsp:cNvPr id="0" name=""/>
        <dsp:cNvSpPr/>
      </dsp:nvSpPr>
      <dsp:spPr>
        <a:xfrm>
          <a:off x="1759997" y="3514358"/>
          <a:ext cx="856286" cy="587456"/>
        </a:xfrm>
        <a:prstGeom prst="downArrow">
          <a:avLst/>
        </a:prstGeom>
        <a:solidFill>
          <a:srgbClr val="DDF12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BDB3E1-3580-4B3E-8482-8E06519623D0}">
      <dsp:nvSpPr>
        <dsp:cNvPr id="0" name=""/>
        <dsp:cNvSpPr/>
      </dsp:nvSpPr>
      <dsp:spPr>
        <a:xfrm>
          <a:off x="-4" y="3776571"/>
          <a:ext cx="4356728" cy="653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/>
        </a:p>
      </dsp:txBody>
      <dsp:txXfrm>
        <a:off x="-4" y="3776571"/>
        <a:ext cx="4356728" cy="653508"/>
      </dsp:txXfrm>
    </dsp:sp>
    <dsp:sp modelId="{050F39B6-A380-4A98-8DA6-586823D5916B}">
      <dsp:nvSpPr>
        <dsp:cNvPr id="0" name=""/>
        <dsp:cNvSpPr/>
      </dsp:nvSpPr>
      <dsp:spPr>
        <a:xfrm>
          <a:off x="2151382" y="152302"/>
          <a:ext cx="1613383" cy="1514259"/>
        </a:xfrm>
        <a:prstGeom prst="ellipse">
          <a:avLst/>
        </a:prstGeom>
        <a:solidFill>
          <a:srgbClr val="2787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46,6%</a:t>
          </a:r>
        </a:p>
      </dsp:txBody>
      <dsp:txXfrm>
        <a:off x="2387656" y="374060"/>
        <a:ext cx="1140835" cy="1070743"/>
      </dsp:txXfrm>
    </dsp:sp>
    <dsp:sp modelId="{2CDB3F53-9B03-455E-B4BE-A6E57239247F}">
      <dsp:nvSpPr>
        <dsp:cNvPr id="0" name=""/>
        <dsp:cNvSpPr/>
      </dsp:nvSpPr>
      <dsp:spPr>
        <a:xfrm>
          <a:off x="922643" y="750897"/>
          <a:ext cx="1472726" cy="1464305"/>
        </a:xfrm>
        <a:prstGeom prst="ellipse">
          <a:avLst/>
        </a:prstGeom>
        <a:solidFill>
          <a:srgbClr val="9B2D2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53,5%</a:t>
          </a:r>
        </a:p>
      </dsp:txBody>
      <dsp:txXfrm>
        <a:off x="1138319" y="965340"/>
        <a:ext cx="1041374" cy="1035419"/>
      </dsp:txXfrm>
    </dsp:sp>
    <dsp:sp modelId="{375513F9-2A5C-49E2-B337-11D37CC6C692}">
      <dsp:nvSpPr>
        <dsp:cNvPr id="0" name=""/>
        <dsp:cNvSpPr/>
      </dsp:nvSpPr>
      <dsp:spPr>
        <a:xfrm>
          <a:off x="226457" y="0"/>
          <a:ext cx="3899778" cy="3478224"/>
        </a:xfrm>
        <a:prstGeom prst="funnel">
          <a:avLst/>
        </a:prstGeom>
        <a:solidFill>
          <a:srgbClr val="92D050">
            <a:alpha val="40000"/>
          </a:srgbClr>
        </a:solidFill>
        <a:ln w="6350" cap="flat" cmpd="thickThin" algn="ctr">
          <a:solidFill>
            <a:srgbClr val="5C8E26">
              <a:alpha val="95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FFC8E-5E76-4904-A68D-9B8042E39F71}">
      <dsp:nvSpPr>
        <dsp:cNvPr id="0" name=""/>
        <dsp:cNvSpPr/>
      </dsp:nvSpPr>
      <dsp:spPr>
        <a:xfrm>
          <a:off x="768961" y="787481"/>
          <a:ext cx="2810084" cy="975905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5B1CA5-C715-43CD-A40F-D6DAF3003130}">
      <dsp:nvSpPr>
        <dsp:cNvPr id="0" name=""/>
        <dsp:cNvSpPr/>
      </dsp:nvSpPr>
      <dsp:spPr>
        <a:xfrm>
          <a:off x="1572043" y="3396984"/>
          <a:ext cx="806238" cy="670297"/>
        </a:xfrm>
        <a:prstGeom prst="downArrow">
          <a:avLst/>
        </a:prstGeom>
        <a:solidFill>
          <a:srgbClr val="DDF12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BDB3E1-3580-4B3E-8482-8E06519623D0}">
      <dsp:nvSpPr>
        <dsp:cNvPr id="0" name=""/>
        <dsp:cNvSpPr/>
      </dsp:nvSpPr>
      <dsp:spPr>
        <a:xfrm>
          <a:off x="-4" y="3703932"/>
          <a:ext cx="4356728" cy="653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/>
        </a:p>
      </dsp:txBody>
      <dsp:txXfrm>
        <a:off x="-4" y="3703932"/>
        <a:ext cx="4356728" cy="653508"/>
      </dsp:txXfrm>
    </dsp:sp>
    <dsp:sp modelId="{050F39B6-A380-4A98-8DA6-586823D5916B}">
      <dsp:nvSpPr>
        <dsp:cNvPr id="0" name=""/>
        <dsp:cNvSpPr/>
      </dsp:nvSpPr>
      <dsp:spPr>
        <a:xfrm>
          <a:off x="2151882" y="349671"/>
          <a:ext cx="1405313" cy="1357486"/>
        </a:xfrm>
        <a:prstGeom prst="ellipse">
          <a:avLst/>
        </a:prstGeom>
        <a:solidFill>
          <a:srgbClr val="5D417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100%</a:t>
          </a:r>
        </a:p>
      </dsp:txBody>
      <dsp:txXfrm>
        <a:off x="2357685" y="548470"/>
        <a:ext cx="993707" cy="959888"/>
      </dsp:txXfrm>
    </dsp:sp>
    <dsp:sp modelId="{DFAE47C4-B4FD-46B5-B7DA-14F17C3DAF01}">
      <dsp:nvSpPr>
        <dsp:cNvPr id="0" name=""/>
        <dsp:cNvSpPr/>
      </dsp:nvSpPr>
      <dsp:spPr>
        <a:xfrm>
          <a:off x="803698" y="1028412"/>
          <a:ext cx="1488919" cy="1545481"/>
        </a:xfrm>
        <a:prstGeom prst="ellipse">
          <a:avLst/>
        </a:prstGeom>
        <a:solidFill>
          <a:srgbClr val="76953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100%</a:t>
          </a:r>
        </a:p>
      </dsp:txBody>
      <dsp:txXfrm>
        <a:off x="1021745" y="1254742"/>
        <a:ext cx="1052825" cy="1092821"/>
      </dsp:txXfrm>
    </dsp:sp>
    <dsp:sp modelId="{375513F9-2A5C-49E2-B337-11D37CC6C692}">
      <dsp:nvSpPr>
        <dsp:cNvPr id="0" name=""/>
        <dsp:cNvSpPr/>
      </dsp:nvSpPr>
      <dsp:spPr>
        <a:xfrm>
          <a:off x="0" y="0"/>
          <a:ext cx="3891635" cy="3279188"/>
        </a:xfrm>
        <a:prstGeom prst="funnel">
          <a:avLst/>
        </a:prstGeom>
        <a:solidFill>
          <a:srgbClr val="92D050">
            <a:alpha val="40000"/>
          </a:srgbClr>
        </a:solidFill>
        <a:ln w="6350" cap="flat" cmpd="sng" algn="ctr">
          <a:solidFill>
            <a:srgbClr val="5C8E26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850D05-CD14-4DD9-8CBE-54B5A954F797}">
      <dsp:nvSpPr>
        <dsp:cNvPr id="0" name=""/>
        <dsp:cNvSpPr/>
      </dsp:nvSpPr>
      <dsp:spPr>
        <a:xfrm>
          <a:off x="0" y="383510"/>
          <a:ext cx="11299371" cy="118192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57" tIns="416560" rIns="87695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</dsp:txBody>
      <dsp:txXfrm>
        <a:off x="0" y="383510"/>
        <a:ext cx="11299371" cy="1181921"/>
      </dsp:txXfrm>
    </dsp:sp>
    <dsp:sp modelId="{3EDA749A-FE0F-4D11-9CB0-C1A020C0E4CF}">
      <dsp:nvSpPr>
        <dsp:cNvPr id="0" name=""/>
        <dsp:cNvSpPr/>
      </dsp:nvSpPr>
      <dsp:spPr>
        <a:xfrm>
          <a:off x="564968" y="5264"/>
          <a:ext cx="10406607" cy="798647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963" tIns="0" rIns="29896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ДОХОДЫ</a:t>
          </a:r>
        </a:p>
      </dsp:txBody>
      <dsp:txXfrm>
        <a:off x="603955" y="44251"/>
        <a:ext cx="10328633" cy="720673"/>
      </dsp:txXfrm>
    </dsp:sp>
    <dsp:sp modelId="{D326C435-D391-4F26-9088-0BA4752F221F}">
      <dsp:nvSpPr>
        <dsp:cNvPr id="0" name=""/>
        <dsp:cNvSpPr/>
      </dsp:nvSpPr>
      <dsp:spPr>
        <a:xfrm>
          <a:off x="0" y="2278656"/>
          <a:ext cx="1129937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E9B496-654E-4C64-AAC5-236E9EBD963B}">
      <dsp:nvSpPr>
        <dsp:cNvPr id="0" name=""/>
        <dsp:cNvSpPr/>
      </dsp:nvSpPr>
      <dsp:spPr>
        <a:xfrm>
          <a:off x="657448" y="1730010"/>
          <a:ext cx="10314856" cy="968182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963" tIns="0" rIns="29896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РАСХОДЫ</a:t>
          </a:r>
        </a:p>
      </dsp:txBody>
      <dsp:txXfrm>
        <a:off x="704711" y="1777273"/>
        <a:ext cx="10220330" cy="873656"/>
      </dsp:txXfrm>
    </dsp:sp>
    <dsp:sp modelId="{76E6B4F7-808F-43B7-83E5-9807833FB808}">
      <dsp:nvSpPr>
        <dsp:cNvPr id="0" name=""/>
        <dsp:cNvSpPr/>
      </dsp:nvSpPr>
      <dsp:spPr>
        <a:xfrm>
          <a:off x="0" y="3548736"/>
          <a:ext cx="1129937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F4026E-7291-4A96-A4D9-FB78C2D41B3E}">
      <dsp:nvSpPr>
        <dsp:cNvPr id="0" name=""/>
        <dsp:cNvSpPr/>
      </dsp:nvSpPr>
      <dsp:spPr>
        <a:xfrm>
          <a:off x="583386" y="3118842"/>
          <a:ext cx="10192416" cy="82656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963" tIns="0" rIns="29896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ДЕФИЦИТ</a:t>
          </a:r>
        </a:p>
      </dsp:txBody>
      <dsp:txXfrm>
        <a:off x="623735" y="3159191"/>
        <a:ext cx="10111718" cy="7458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29FFA-8DB5-4CAE-842F-FFF6C8DE8DEF}">
      <dsp:nvSpPr>
        <dsp:cNvPr id="0" name=""/>
        <dsp:cNvSpPr/>
      </dsp:nvSpPr>
      <dsp:spPr>
        <a:xfrm>
          <a:off x="0" y="0"/>
          <a:ext cx="1501086" cy="4319741"/>
        </a:xfrm>
        <a:prstGeom prst="triangl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12EF0-2D3D-4C5F-94D7-1DFB6B9E8DD9}">
      <dsp:nvSpPr>
        <dsp:cNvPr id="0" name=""/>
        <dsp:cNvSpPr/>
      </dsp:nvSpPr>
      <dsp:spPr>
        <a:xfrm>
          <a:off x="750543" y="434294"/>
          <a:ext cx="975706" cy="5112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3 365,8</a:t>
          </a:r>
        </a:p>
      </dsp:txBody>
      <dsp:txXfrm>
        <a:off x="775502" y="459253"/>
        <a:ext cx="925788" cy="461363"/>
      </dsp:txXfrm>
    </dsp:sp>
    <dsp:sp modelId="{7D75EEE3-2363-4C1F-B9A5-66FA36010319}">
      <dsp:nvSpPr>
        <dsp:cNvPr id="0" name=""/>
        <dsp:cNvSpPr/>
      </dsp:nvSpPr>
      <dsp:spPr>
        <a:xfrm>
          <a:off x="750543" y="1009486"/>
          <a:ext cx="975706" cy="511281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75502" y="1034445"/>
        <a:ext cx="925788" cy="461363"/>
      </dsp:txXfrm>
    </dsp:sp>
    <dsp:sp modelId="{BE72A8CD-4137-45CD-96AE-7CFDD2B90D96}">
      <dsp:nvSpPr>
        <dsp:cNvPr id="0" name=""/>
        <dsp:cNvSpPr/>
      </dsp:nvSpPr>
      <dsp:spPr>
        <a:xfrm>
          <a:off x="750543" y="1408884"/>
          <a:ext cx="975706" cy="5112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723,2</a:t>
          </a:r>
        </a:p>
      </dsp:txBody>
      <dsp:txXfrm>
        <a:off x="775502" y="1433843"/>
        <a:ext cx="925788" cy="461363"/>
      </dsp:txXfrm>
    </dsp:sp>
    <dsp:sp modelId="{6EEE6C70-3402-4FD8-9839-A9EA28662F60}">
      <dsp:nvSpPr>
        <dsp:cNvPr id="0" name=""/>
        <dsp:cNvSpPr/>
      </dsp:nvSpPr>
      <dsp:spPr>
        <a:xfrm>
          <a:off x="750543" y="2159870"/>
          <a:ext cx="975706" cy="5112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225,6</a:t>
          </a:r>
        </a:p>
      </dsp:txBody>
      <dsp:txXfrm>
        <a:off x="775502" y="2184829"/>
        <a:ext cx="925788" cy="461363"/>
      </dsp:txXfrm>
    </dsp:sp>
    <dsp:sp modelId="{118C5BE4-D561-4AAC-8337-428E6695D32B}">
      <dsp:nvSpPr>
        <dsp:cNvPr id="0" name=""/>
        <dsp:cNvSpPr/>
      </dsp:nvSpPr>
      <dsp:spPr>
        <a:xfrm>
          <a:off x="750543" y="2735062"/>
          <a:ext cx="975706" cy="5112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2 417</a:t>
          </a:r>
        </a:p>
      </dsp:txBody>
      <dsp:txXfrm>
        <a:off x="775502" y="2760021"/>
        <a:ext cx="925788" cy="461363"/>
      </dsp:txXfrm>
    </dsp:sp>
    <dsp:sp modelId="{E8BC42F0-AE4E-483C-915D-B35F6D3C7563}">
      <dsp:nvSpPr>
        <dsp:cNvPr id="0" name=""/>
        <dsp:cNvSpPr/>
      </dsp:nvSpPr>
      <dsp:spPr>
        <a:xfrm>
          <a:off x="750543" y="3310254"/>
          <a:ext cx="975706" cy="5112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0</a:t>
          </a:r>
        </a:p>
      </dsp:txBody>
      <dsp:txXfrm>
        <a:off x="775502" y="3335213"/>
        <a:ext cx="925788" cy="46136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29FFA-8DB5-4CAE-842F-FFF6C8DE8DEF}">
      <dsp:nvSpPr>
        <dsp:cNvPr id="0" name=""/>
        <dsp:cNvSpPr/>
      </dsp:nvSpPr>
      <dsp:spPr>
        <a:xfrm>
          <a:off x="0" y="0"/>
          <a:ext cx="1597706" cy="4330016"/>
        </a:xfrm>
        <a:prstGeom prst="triangl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12EF0-2D3D-4C5F-94D7-1DFB6B9E8DD9}">
      <dsp:nvSpPr>
        <dsp:cNvPr id="0" name=""/>
        <dsp:cNvSpPr/>
      </dsp:nvSpPr>
      <dsp:spPr>
        <a:xfrm>
          <a:off x="798853" y="435327"/>
          <a:ext cx="1038509" cy="5124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3 338,1</a:t>
          </a:r>
        </a:p>
      </dsp:txBody>
      <dsp:txXfrm>
        <a:off x="823871" y="460345"/>
        <a:ext cx="988473" cy="462461"/>
      </dsp:txXfrm>
    </dsp:sp>
    <dsp:sp modelId="{7D75EEE3-2363-4C1F-B9A5-66FA36010319}">
      <dsp:nvSpPr>
        <dsp:cNvPr id="0" name=""/>
        <dsp:cNvSpPr/>
      </dsp:nvSpPr>
      <dsp:spPr>
        <a:xfrm>
          <a:off x="798853" y="1011887"/>
          <a:ext cx="1038509" cy="512497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823871" y="1036905"/>
        <a:ext cx="988473" cy="462461"/>
      </dsp:txXfrm>
    </dsp:sp>
    <dsp:sp modelId="{BE72A8CD-4137-45CD-96AE-7CFDD2B90D96}">
      <dsp:nvSpPr>
        <dsp:cNvPr id="0" name=""/>
        <dsp:cNvSpPr/>
      </dsp:nvSpPr>
      <dsp:spPr>
        <a:xfrm>
          <a:off x="798853" y="1420876"/>
          <a:ext cx="1038509" cy="5124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759,4</a:t>
          </a:r>
        </a:p>
      </dsp:txBody>
      <dsp:txXfrm>
        <a:off x="823871" y="1445894"/>
        <a:ext cx="988473" cy="462461"/>
      </dsp:txXfrm>
    </dsp:sp>
    <dsp:sp modelId="{6EEE6C70-3402-4FD8-9839-A9EA28662F60}">
      <dsp:nvSpPr>
        <dsp:cNvPr id="0" name=""/>
        <dsp:cNvSpPr/>
      </dsp:nvSpPr>
      <dsp:spPr>
        <a:xfrm>
          <a:off x="798853" y="2165007"/>
          <a:ext cx="1038509" cy="5124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72,3</a:t>
          </a:r>
        </a:p>
      </dsp:txBody>
      <dsp:txXfrm>
        <a:off x="823871" y="2190025"/>
        <a:ext cx="988473" cy="462461"/>
      </dsp:txXfrm>
    </dsp:sp>
    <dsp:sp modelId="{118C5BE4-D561-4AAC-8337-428E6695D32B}">
      <dsp:nvSpPr>
        <dsp:cNvPr id="0" name=""/>
        <dsp:cNvSpPr/>
      </dsp:nvSpPr>
      <dsp:spPr>
        <a:xfrm>
          <a:off x="798853" y="2741568"/>
          <a:ext cx="1038509" cy="5124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2 506,4</a:t>
          </a:r>
        </a:p>
      </dsp:txBody>
      <dsp:txXfrm>
        <a:off x="823871" y="2766586"/>
        <a:ext cx="988473" cy="462461"/>
      </dsp:txXfrm>
    </dsp:sp>
    <dsp:sp modelId="{1EBC555D-3584-49EB-83CC-8605F43735C3}">
      <dsp:nvSpPr>
        <dsp:cNvPr id="0" name=""/>
        <dsp:cNvSpPr/>
      </dsp:nvSpPr>
      <dsp:spPr>
        <a:xfrm>
          <a:off x="798853" y="3318128"/>
          <a:ext cx="1038509" cy="5124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>
                  <a:lumMod val="75000"/>
                </a:schemeClr>
              </a:solidFill>
            </a:rPr>
            <a:t>0</a:t>
          </a:r>
        </a:p>
      </dsp:txBody>
      <dsp:txXfrm>
        <a:off x="823871" y="3343146"/>
        <a:ext cx="988473" cy="4624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0.90497</cdr:x>
      <cdr:y>0.09076</cdr:y>
    </cdr:from>
    <cdr:to>
      <cdr:x>1</cdr:x>
      <cdr:y>0.14802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D4D7863E-73BA-54CF-B737-D165A599EB38}"/>
            </a:ext>
          </a:extLst>
        </cdr:cNvPr>
        <cdr:cNvSpPr txBox="1"/>
      </cdr:nvSpPr>
      <cdr:spPr>
        <a:xfrm xmlns:a="http://schemas.openxmlformats.org/drawingml/2006/main">
          <a:off x="10360694" y="497007"/>
          <a:ext cx="1087966" cy="3135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/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0.58893</cdr:x>
      <cdr:y>0.78918</cdr:y>
    </cdr:from>
    <cdr:to>
      <cdr:x>0.97714</cdr:x>
      <cdr:y>0.94192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="" xmlns:a16="http://schemas.microsoft.com/office/drawing/2014/main" id="{A9845833-0591-25F6-E600-90521B77B99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019747" y="3968967"/>
          <a:ext cx="4627265" cy="76816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20000"/>
            <a:lumOff val="80000"/>
          </a:schemeClr>
        </a:solidFill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0.28036</cdr:x>
      <cdr:y>0.06767</cdr:y>
    </cdr:from>
    <cdr:to>
      <cdr:x>0.97028</cdr:x>
      <cdr:y>0.13311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="" xmlns:a16="http://schemas.microsoft.com/office/drawing/2014/main" id="{A7A27E9B-D732-B3B9-A764-9E4A1936B929}"/>
            </a:ext>
          </a:extLst>
        </cdr:cNvPr>
        <cdr:cNvSpPr txBox="1"/>
      </cdr:nvSpPr>
      <cdr:spPr>
        <a:xfrm xmlns:a="http://schemas.openxmlformats.org/drawingml/2006/main">
          <a:off x="2278742" y="366700"/>
          <a:ext cx="5607698" cy="3545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0.07358</cdr:x>
      <cdr:y>0.81847</cdr:y>
    </cdr:from>
    <cdr:to>
      <cdr:x>1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0E397F70-5080-D688-CF9A-C0A191A7E7E9}"/>
            </a:ext>
          </a:extLst>
        </cdr:cNvPr>
        <cdr:cNvSpPr txBox="1"/>
      </cdr:nvSpPr>
      <cdr:spPr>
        <a:xfrm xmlns:a="http://schemas.openxmlformats.org/drawingml/2006/main">
          <a:off x="368468" y="4595568"/>
          <a:ext cx="4638961" cy="10192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1.91249E-7</cdr:x>
      <cdr:y>0.19092</cdr:y>
    </cdr:from>
    <cdr:to>
      <cdr:x>0.05609</cdr:x>
      <cdr:y>0.362</cdr:y>
    </cdr:to>
    <cdr:cxnSp macro="">
      <cdr:nvCxnSpPr>
        <cdr:cNvPr id="5" name="Прямая соединительная линия 4">
          <a:extLst xmlns:a="http://schemas.openxmlformats.org/drawingml/2006/main">
            <a:ext uri="{FF2B5EF4-FFF2-40B4-BE49-F238E27FC236}">
              <a16:creationId xmlns="" xmlns:a16="http://schemas.microsoft.com/office/drawing/2014/main" id="{2BC94F05-9BC0-DDEB-1DEC-76CC48304126}"/>
            </a:ext>
          </a:extLst>
        </cdr:cNvPr>
        <cdr:cNvCxnSpPr/>
      </cdr:nvCxnSpPr>
      <cdr:spPr>
        <a:xfrm xmlns:a="http://schemas.openxmlformats.org/drawingml/2006/main" flipH="1" flipV="1">
          <a:off x="1" y="839982"/>
          <a:ext cx="293298" cy="75270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0.18973</cdr:x>
      <cdr:y>0.3814</cdr:y>
    </cdr:from>
    <cdr:to>
      <cdr:x>0.60547</cdr:x>
      <cdr:y>0.53229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992037" y="1678034"/>
          <a:ext cx="2173858" cy="6638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3 520,2 млн. руб.</a:t>
          </a:r>
        </a:p>
      </cdr:txBody>
    </cdr:sp>
  </cdr:relSizeAnchor>
  <cdr:relSizeAnchor xmlns:cdr="http://schemas.openxmlformats.org/drawingml/2006/chartDrawing">
    <cdr:from>
      <cdr:x>0.39069</cdr:x>
      <cdr:y>0.19092</cdr:y>
    </cdr:from>
    <cdr:to>
      <cdr:x>0.79984</cdr:x>
      <cdr:y>0.36076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2042848" y="839995"/>
          <a:ext cx="2139356" cy="7472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806,9 </a:t>
          </a:r>
        </a:p>
        <a:p xmlns:a="http://schemas.openxmlformats.org/drawingml/2006/main"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млн. руб.</a:t>
          </a:r>
        </a:p>
      </cdr:txBody>
    </cdr:sp>
  </cdr:relSizeAnchor>
  <cdr:relSizeAnchor xmlns:cdr="http://schemas.openxmlformats.org/drawingml/2006/chartDrawing">
    <cdr:from>
      <cdr:x>0.64732</cdr:x>
      <cdr:y>0.14117</cdr:y>
    </cdr:from>
    <cdr:to>
      <cdr:x>0.67642</cdr:x>
      <cdr:y>0.22099</cdr:y>
    </cdr:to>
    <cdr:cxnSp macro="">
      <cdr:nvCxnSpPr>
        <cdr:cNvPr id="8" name="Прямая соединительная линия 7">
          <a:extLst xmlns:a="http://schemas.openxmlformats.org/drawingml/2006/main">
            <a:ext uri="{FF2B5EF4-FFF2-40B4-BE49-F238E27FC236}">
              <a16:creationId xmlns="" xmlns:a16="http://schemas.microsoft.com/office/drawing/2014/main" id="{2C330C50-516F-6439-F120-93EB444D05FC}"/>
            </a:ext>
          </a:extLst>
        </cdr:cNvPr>
        <cdr:cNvCxnSpPr/>
      </cdr:nvCxnSpPr>
      <cdr:spPr>
        <a:xfrm xmlns:a="http://schemas.openxmlformats.org/drawingml/2006/main" flipH="1">
          <a:off x="3384685" y="621098"/>
          <a:ext cx="152167" cy="35118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0.67642</cdr:x>
      <cdr:y>0.13725</cdr:y>
    </cdr:from>
    <cdr:to>
      <cdr:x>0.98818</cdr:x>
      <cdr:y>0.14117</cdr:y>
    </cdr:to>
    <cdr:cxnSp macro="">
      <cdr:nvCxnSpPr>
        <cdr:cNvPr id="11" name="Прямая соединительная линия 10">
          <a:extLst xmlns:a="http://schemas.openxmlformats.org/drawingml/2006/main">
            <a:ext uri="{FF2B5EF4-FFF2-40B4-BE49-F238E27FC236}">
              <a16:creationId xmlns="" xmlns:a16="http://schemas.microsoft.com/office/drawing/2014/main" id="{61414C5D-0E21-1723-1D5B-A8D406800571}"/>
            </a:ext>
          </a:extLst>
        </cdr:cNvPr>
        <cdr:cNvCxnSpPr/>
      </cdr:nvCxnSpPr>
      <cdr:spPr>
        <a:xfrm xmlns:a="http://schemas.openxmlformats.org/drawingml/2006/main" flipV="1">
          <a:off x="3536831" y="603850"/>
          <a:ext cx="1630121" cy="1725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0.53618</cdr:x>
      <cdr:y>0.0781</cdr:y>
    </cdr:from>
    <cdr:to>
      <cdr:x>0.99835</cdr:x>
      <cdr:y>0.21413</cdr:y>
    </cdr:to>
    <cdr:sp macro="" textlink="">
      <cdr:nvSpPr>
        <cdr:cNvPr id="22" name="Прямоугольник 21"/>
        <cdr:cNvSpPr/>
      </cdr:nvSpPr>
      <cdr:spPr>
        <a:xfrm xmlns:a="http://schemas.openxmlformats.org/drawingml/2006/main">
          <a:off x="2803586" y="343632"/>
          <a:ext cx="2416569" cy="59845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Прочие направления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5659" cy="498135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3"/>
            <a:ext cx="2945659" cy="498135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1BED15B9-C91B-445B-9A83-87626C370144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449" tIns="45725" rIns="91449" bIns="4572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30091"/>
            <a:ext cx="2945659" cy="49813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30091"/>
            <a:ext cx="2945659" cy="49813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59D97E81-8295-4D28-B625-3BC6C1246C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407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4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6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8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62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90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D97E81-8295-4D28-B625-3BC6C1246C8B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546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D97E81-8295-4D28-B625-3BC6C1246C8B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731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D97E81-8295-4D28-B625-3BC6C1246C8B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4772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D97E81-8295-4D28-B625-3BC6C1246C8B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085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D97E81-8295-4D28-B625-3BC6C1246C8B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7345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D97E81-8295-4D28-B625-3BC6C1246C8B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8775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97E81-8295-4D28-B625-3BC6C1246C8B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4205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D97E81-8295-4D28-B625-3BC6C1246C8B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494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D07BC7-6852-C864-CCEE-C575904149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5F6097E-8E20-8D42-85DF-87E48C318E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1" indent="0" algn="ctr">
              <a:buNone/>
              <a:defRPr sz="2000"/>
            </a:lvl2pPr>
            <a:lvl3pPr marL="914264" indent="0" algn="ctr">
              <a:buNone/>
              <a:defRPr sz="1900"/>
            </a:lvl3pPr>
            <a:lvl4pPr marL="1371396" indent="0" algn="ctr">
              <a:buNone/>
              <a:defRPr sz="1600"/>
            </a:lvl4pPr>
            <a:lvl5pPr marL="1828528" indent="0" algn="ctr">
              <a:buNone/>
              <a:defRPr sz="1600"/>
            </a:lvl5pPr>
            <a:lvl6pPr marL="2285662" indent="0" algn="ctr">
              <a:buNone/>
              <a:defRPr sz="1600"/>
            </a:lvl6pPr>
            <a:lvl7pPr marL="2742790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5A06742-59A7-3723-4812-55B7DE04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C25B0F4-3DFD-46A0-D51B-0B1C29141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D104DAA-81FE-8A5E-A1E2-CBC4A22CC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079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0DCB53-63FE-051A-E819-9124D08BF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F98036C-CBA0-A07B-E4CC-B396F23B7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9ACC661-7878-D0B0-60A6-6FE946207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B08B76E-A23B-68F3-57D6-B6C604B5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D79BA9F-D06E-A327-F5B7-138BEC2D8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E84619E-EF31-6AB9-49D9-7661E27100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33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53A5C4E-497F-EDBD-47FB-1C41882F3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33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A9512E3-F64D-8717-CE1D-271E92426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9E5E3B1-E8B6-87F1-4231-93B498917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C34C258-07E3-0CC5-96F6-12EECA76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6966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 noEditPoints="1" noChangeArrowheads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2051" name="Подзаголовок 2"/>
          <p:cNvSpPr>
            <a:spLocks noGrp="1" noEditPoints="1" noChangeArrowheads="1"/>
          </p:cNvSpPr>
          <p:nvPr>
            <p:ph type="subTitle" idx="1"/>
          </p:nvPr>
        </p:nvSpPr>
        <p:spPr>
          <a:xfrm>
            <a:off x="1524000" y="3600452"/>
            <a:ext cx="9144000" cy="1657349"/>
          </a:xfrm>
        </p:spPr>
        <p:txBody>
          <a:bodyPr/>
          <a:lstStyle>
            <a:lvl1pPr marL="0" indent="0" algn="ctr">
              <a:buFont typeface="Arial" pitchFamily="34" charset="0"/>
              <a:buNone/>
              <a:defRPr sz="3200"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412F0-B546-4C02-B505-73E0F1D1F16C}" type="datetime2">
              <a:rPr lang="ru-RU" altLang="ru-RU"/>
              <a:pPr>
                <a:defRPr/>
              </a:pPr>
              <a:t>вторник, 3 марта 2026 г.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 noEditPoints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 noEditPoints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02A37-00BC-4141-9D86-0181AE597F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5479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74A70-3E2B-4A6A-AF43-3BEB7F42F121}" type="datetime2">
              <a:rPr lang="ru-RU" altLang="ru-RU"/>
              <a:pPr>
                <a:defRPr/>
              </a:pPr>
              <a:t>вторник, 3 марта 2026 г.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 noEditPoints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 noEditPoints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7D7CF-DE82-44C9-84F2-7D0589D7AC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2802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187"/>
            <a:ext cx="10363200" cy="1500716"/>
          </a:xfrm>
        </p:spPr>
        <p:txBody>
          <a:bodyPr anchor="b"/>
          <a:lstStyle>
            <a:lvl1pPr marL="0" indent="0">
              <a:buNone/>
              <a:defRPr sz="2700"/>
            </a:lvl1pPr>
            <a:lvl2pPr marL="609075" indent="0">
              <a:buNone/>
              <a:defRPr sz="2400"/>
            </a:lvl2pPr>
            <a:lvl3pPr marL="1218210" indent="0">
              <a:buNone/>
              <a:defRPr sz="2100"/>
            </a:lvl3pPr>
            <a:lvl4pPr marL="1827304" indent="0">
              <a:buNone/>
              <a:defRPr sz="1900"/>
            </a:lvl4pPr>
            <a:lvl5pPr marL="2436418" indent="0">
              <a:buNone/>
              <a:defRPr sz="1900"/>
            </a:lvl5pPr>
            <a:lvl6pPr marL="3045492" indent="0">
              <a:buNone/>
              <a:defRPr sz="1900"/>
            </a:lvl6pPr>
            <a:lvl7pPr marL="3654567" indent="0">
              <a:buNone/>
              <a:defRPr sz="1900"/>
            </a:lvl7pPr>
            <a:lvl8pPr marL="4263680" indent="0">
              <a:buNone/>
              <a:defRPr sz="1900"/>
            </a:lvl8pPr>
            <a:lvl9pPr marL="4872777" indent="0">
              <a:buNone/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EA671-398F-48C5-9047-F045394A381C}" type="datetime2">
              <a:rPr lang="ru-RU" altLang="ru-RU"/>
              <a:pPr>
                <a:defRPr/>
              </a:pPr>
              <a:t>вторник, 3 марта 2026 г.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 noEditPoints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 noEditPoints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89AFC-CB7F-4A8C-9438-D30925F28FF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2558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4569"/>
            <a:ext cx="5156200" cy="4351867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824569"/>
            <a:ext cx="5156200" cy="4351867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 noEditPoints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99A9E-7F3C-4D2E-91D1-C8F403AE4784}" type="datetime2">
              <a:rPr lang="ru-RU" altLang="ru-RU"/>
              <a:pPr>
                <a:defRPr/>
              </a:pPr>
              <a:t>вторник, 3 марта 2026 г.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 noEditPoints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 noEditPoints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35252-82DB-4061-A6A1-5FCCE6C4D1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4627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075" indent="0">
              <a:buNone/>
              <a:defRPr sz="2700" b="1"/>
            </a:lvl2pPr>
            <a:lvl3pPr marL="1218210" indent="0">
              <a:buNone/>
              <a:defRPr sz="2400" b="1"/>
            </a:lvl3pPr>
            <a:lvl4pPr marL="1827304" indent="0">
              <a:buNone/>
              <a:defRPr sz="2100" b="1"/>
            </a:lvl4pPr>
            <a:lvl5pPr marL="2436418" indent="0">
              <a:buNone/>
              <a:defRPr sz="2100" b="1"/>
            </a:lvl5pPr>
            <a:lvl6pPr marL="3045492" indent="0">
              <a:buNone/>
              <a:defRPr sz="2100" b="1"/>
            </a:lvl6pPr>
            <a:lvl7pPr marL="3654567" indent="0">
              <a:buNone/>
              <a:defRPr sz="2100" b="1"/>
            </a:lvl7pPr>
            <a:lvl8pPr marL="4263680" indent="0">
              <a:buNone/>
              <a:defRPr sz="2100" b="1"/>
            </a:lvl8pPr>
            <a:lvl9pPr marL="4872777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5935"/>
            <a:ext cx="5386917" cy="394970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10" y="1534584"/>
            <a:ext cx="5389033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075" indent="0">
              <a:buNone/>
              <a:defRPr sz="2700" b="1"/>
            </a:lvl2pPr>
            <a:lvl3pPr marL="1218210" indent="0">
              <a:buNone/>
              <a:defRPr sz="2400" b="1"/>
            </a:lvl3pPr>
            <a:lvl4pPr marL="1827304" indent="0">
              <a:buNone/>
              <a:defRPr sz="2100" b="1"/>
            </a:lvl4pPr>
            <a:lvl5pPr marL="2436418" indent="0">
              <a:buNone/>
              <a:defRPr sz="2100" b="1"/>
            </a:lvl5pPr>
            <a:lvl6pPr marL="3045492" indent="0">
              <a:buNone/>
              <a:defRPr sz="2100" b="1"/>
            </a:lvl6pPr>
            <a:lvl7pPr marL="3654567" indent="0">
              <a:buNone/>
              <a:defRPr sz="2100" b="1"/>
            </a:lvl7pPr>
            <a:lvl8pPr marL="4263680" indent="0">
              <a:buNone/>
              <a:defRPr sz="2100" b="1"/>
            </a:lvl8pPr>
            <a:lvl9pPr marL="4872777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10" y="2175935"/>
            <a:ext cx="5389033" cy="394970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 noEditPoints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16F45-27DE-4C69-90BE-62CD0C1A3431}" type="datetime2">
              <a:rPr lang="ru-RU" altLang="ru-RU"/>
              <a:pPr>
                <a:defRPr/>
              </a:pPr>
              <a:t>вторник, 3 марта 2026 г.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 noEditPoints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 noEditPoints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8E616-6320-43E8-881F-052A13D325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1110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 noEditPoints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5D93F-FEE2-4EC2-916C-ABBAECFB0FD2}" type="datetime2">
              <a:rPr lang="ru-RU" altLang="ru-RU"/>
              <a:pPr>
                <a:defRPr/>
              </a:pPr>
              <a:t>вторник, 3 марта 2026 г.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 noEditPoints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 noEditPoints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F9647-A356-4614-AA84-89E334FE3C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9978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 noEditPoints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E14F3-6601-4E03-BD70-CD146D17498A}" type="datetime2">
              <a:rPr lang="ru-RU" altLang="ru-RU"/>
              <a:pPr>
                <a:defRPr/>
              </a:pPr>
              <a:t>вторник, 3 марта 2026 г.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 noEditPoints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 noEditPoints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367B1-069D-4253-A2AB-F18228BE08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0743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94"/>
            <a:ext cx="4011084" cy="116204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94"/>
            <a:ext cx="6815667" cy="585258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0"/>
            <a:ext cx="4011084" cy="4690533"/>
          </a:xfrm>
        </p:spPr>
        <p:txBody>
          <a:bodyPr/>
          <a:lstStyle>
            <a:lvl1pPr marL="0" indent="0">
              <a:buNone/>
              <a:defRPr sz="1900"/>
            </a:lvl1pPr>
            <a:lvl2pPr marL="609075" indent="0">
              <a:buNone/>
              <a:defRPr sz="1600"/>
            </a:lvl2pPr>
            <a:lvl3pPr marL="1218210" indent="0">
              <a:buNone/>
              <a:defRPr sz="1300"/>
            </a:lvl3pPr>
            <a:lvl4pPr marL="1827304" indent="0">
              <a:buNone/>
              <a:defRPr sz="1200"/>
            </a:lvl4pPr>
            <a:lvl5pPr marL="2436418" indent="0">
              <a:buNone/>
              <a:defRPr sz="1200"/>
            </a:lvl5pPr>
            <a:lvl6pPr marL="3045492" indent="0">
              <a:buNone/>
              <a:defRPr sz="1200"/>
            </a:lvl6pPr>
            <a:lvl7pPr marL="3654567" indent="0">
              <a:buNone/>
              <a:defRPr sz="1200"/>
            </a:lvl7pPr>
            <a:lvl8pPr marL="4263680" indent="0">
              <a:buNone/>
              <a:defRPr sz="1200"/>
            </a:lvl8pPr>
            <a:lvl9pPr marL="4872777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 noEditPoints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A52CC-9C4A-4F5E-ACF0-6E501177573F}" type="datetime2">
              <a:rPr lang="ru-RU" altLang="ru-RU"/>
              <a:pPr>
                <a:defRPr/>
              </a:pPr>
              <a:t>вторник, 3 марта 2026 г.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 noEditPoints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 noEditPoints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81DE3-A2AB-497F-B447-9831A01626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6239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69F124-0746-03C0-535C-C6101D44D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FB734A8-52E8-8956-F98E-3D8EA2524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48527B0-6A88-EBD3-05C2-E11989569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5B120D-7BE6-A5EC-DA7A-01C68A4F2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2C6E1AF-2666-394C-7598-6EB37C3A0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3223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7267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075" indent="0">
              <a:buNone/>
              <a:defRPr sz="3700"/>
            </a:lvl2pPr>
            <a:lvl3pPr marL="1218210" indent="0">
              <a:buNone/>
              <a:defRPr sz="3200"/>
            </a:lvl3pPr>
            <a:lvl4pPr marL="1827304" indent="0">
              <a:buNone/>
              <a:defRPr sz="2700"/>
            </a:lvl4pPr>
            <a:lvl5pPr marL="2436418" indent="0">
              <a:buNone/>
              <a:defRPr sz="2700"/>
            </a:lvl5pPr>
            <a:lvl6pPr marL="3045492" indent="0">
              <a:buNone/>
              <a:defRPr sz="2700"/>
            </a:lvl6pPr>
            <a:lvl7pPr marL="3654567" indent="0">
              <a:buNone/>
              <a:defRPr sz="2700"/>
            </a:lvl7pPr>
            <a:lvl8pPr marL="4263680" indent="0">
              <a:buNone/>
              <a:defRPr sz="2700"/>
            </a:lvl8pPr>
            <a:lvl9pPr marL="4872777" indent="0">
              <a:buNone/>
              <a:defRPr sz="27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868"/>
            <a:ext cx="7315200" cy="804333"/>
          </a:xfrm>
        </p:spPr>
        <p:txBody>
          <a:bodyPr/>
          <a:lstStyle>
            <a:lvl1pPr marL="0" indent="0">
              <a:buNone/>
              <a:defRPr sz="1900"/>
            </a:lvl1pPr>
            <a:lvl2pPr marL="609075" indent="0">
              <a:buNone/>
              <a:defRPr sz="1600"/>
            </a:lvl2pPr>
            <a:lvl3pPr marL="1218210" indent="0">
              <a:buNone/>
              <a:defRPr sz="1300"/>
            </a:lvl3pPr>
            <a:lvl4pPr marL="1827304" indent="0">
              <a:buNone/>
              <a:defRPr sz="1200"/>
            </a:lvl4pPr>
            <a:lvl5pPr marL="2436418" indent="0">
              <a:buNone/>
              <a:defRPr sz="1200"/>
            </a:lvl5pPr>
            <a:lvl6pPr marL="3045492" indent="0">
              <a:buNone/>
              <a:defRPr sz="1200"/>
            </a:lvl6pPr>
            <a:lvl7pPr marL="3654567" indent="0">
              <a:buNone/>
              <a:defRPr sz="1200"/>
            </a:lvl7pPr>
            <a:lvl8pPr marL="4263680" indent="0">
              <a:buNone/>
              <a:defRPr sz="1200"/>
            </a:lvl8pPr>
            <a:lvl9pPr marL="4872777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 noEditPoints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3F7EA8-FA88-4B54-B9BD-215C789CEA9E}" type="datetime2">
              <a:rPr lang="ru-RU" altLang="ru-RU"/>
              <a:pPr>
                <a:defRPr/>
              </a:pPr>
              <a:t>вторник, 3 марта 2026 г.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 noEditPoints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 noEditPoints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B137C-3EA7-430E-862D-FC440DBB89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84729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E45AC-820A-4BE9-B45A-D0C2522AE9E3}" type="datetime2">
              <a:rPr lang="ru-RU" altLang="ru-RU"/>
              <a:pPr>
                <a:defRPr/>
              </a:pPr>
              <a:t>вторник, 3 марта 2026 г.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 noEditPoints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 noEditPoints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BBBFF-DE0B-4198-BBD8-315321CECE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8770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4110"/>
            <a:ext cx="2628900" cy="581236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4110"/>
            <a:ext cx="7683500" cy="581236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FE5D9-52F5-44FD-9EDD-8B459B951C66}" type="datetime2">
              <a:rPr lang="ru-RU" altLang="ru-RU"/>
              <a:pPr>
                <a:defRPr/>
              </a:pPr>
              <a:t>вторник, 3 марта 2026 г.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 noEditPoints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 noEditPoints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1B53F-C01F-4B78-B42B-7EA8484FB0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0690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63" indent="0" algn="ctr">
              <a:buNone/>
              <a:defRPr sz="2000"/>
            </a:lvl2pPr>
            <a:lvl3pPr marL="913946" indent="0" algn="ctr">
              <a:buNone/>
              <a:defRPr sz="1900"/>
            </a:lvl3pPr>
            <a:lvl4pPr marL="1370920" indent="0" algn="ctr">
              <a:buNone/>
              <a:defRPr sz="1600"/>
            </a:lvl4pPr>
            <a:lvl5pPr marL="1827893" indent="0" algn="ctr">
              <a:buNone/>
              <a:defRPr sz="1600"/>
            </a:lvl5pPr>
            <a:lvl6pPr marL="2284878" indent="0" algn="ctr">
              <a:buNone/>
              <a:defRPr sz="1600"/>
            </a:lvl6pPr>
            <a:lvl7pPr marL="2741838" indent="0" algn="ctr">
              <a:buNone/>
              <a:defRPr sz="1600"/>
            </a:lvl7pPr>
            <a:lvl8pPr marL="3198800" indent="0" algn="ctr">
              <a:buNone/>
              <a:defRPr sz="1600"/>
            </a:lvl8pPr>
            <a:lvl9pPr marL="3655763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00">
              <a:defRPr/>
            </a:lvl1pPr>
          </a:lstStyle>
          <a:p>
            <a:pPr>
              <a:defRPr/>
            </a:pPr>
            <a:fld id="{1F523472-1329-44C3-A1C1-07B374F6D9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83487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00">
              <a:defRPr/>
            </a:lvl1pPr>
          </a:lstStyle>
          <a:p>
            <a:pPr>
              <a:defRPr/>
            </a:pPr>
            <a:fld id="{8B543D4B-8EE6-4B84-98A4-4235603E23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15019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6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94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8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8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8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7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00">
              <a:defRPr/>
            </a:lvl1pPr>
          </a:lstStyle>
          <a:p>
            <a:pPr>
              <a:defRPr/>
            </a:pPr>
            <a:fld id="{C40024EF-1F49-4E20-B08B-B57C7D41CB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5809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00">
              <a:defRPr/>
            </a:lvl1pPr>
          </a:lstStyle>
          <a:p>
            <a:pPr>
              <a:defRPr/>
            </a:pPr>
            <a:fld id="{1503002D-1CC1-4A42-8333-4A2E8D02D7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22212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46" indent="0">
              <a:buNone/>
              <a:defRPr sz="1900" b="1"/>
            </a:lvl3pPr>
            <a:lvl4pPr marL="1370920" indent="0">
              <a:buNone/>
              <a:defRPr sz="1600" b="1"/>
            </a:lvl4pPr>
            <a:lvl5pPr marL="1827893" indent="0">
              <a:buNone/>
              <a:defRPr sz="1600" b="1"/>
            </a:lvl5pPr>
            <a:lvl6pPr marL="2284878" indent="0">
              <a:buNone/>
              <a:defRPr sz="1600" b="1"/>
            </a:lvl6pPr>
            <a:lvl7pPr marL="2741838" indent="0">
              <a:buNone/>
              <a:defRPr sz="1600" b="1"/>
            </a:lvl7pPr>
            <a:lvl8pPr marL="3198800" indent="0">
              <a:buNone/>
              <a:defRPr sz="1600" b="1"/>
            </a:lvl8pPr>
            <a:lvl9pPr marL="36557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46" indent="0">
              <a:buNone/>
              <a:defRPr sz="1900" b="1"/>
            </a:lvl3pPr>
            <a:lvl4pPr marL="1370920" indent="0">
              <a:buNone/>
              <a:defRPr sz="1600" b="1"/>
            </a:lvl4pPr>
            <a:lvl5pPr marL="1827893" indent="0">
              <a:buNone/>
              <a:defRPr sz="1600" b="1"/>
            </a:lvl5pPr>
            <a:lvl6pPr marL="2284878" indent="0">
              <a:buNone/>
              <a:defRPr sz="1600" b="1"/>
            </a:lvl6pPr>
            <a:lvl7pPr marL="2741838" indent="0">
              <a:buNone/>
              <a:defRPr sz="1600" b="1"/>
            </a:lvl7pPr>
            <a:lvl8pPr marL="3198800" indent="0">
              <a:buNone/>
              <a:defRPr sz="1600" b="1"/>
            </a:lvl8pPr>
            <a:lvl9pPr marL="36557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00">
              <a:defRPr/>
            </a:lvl1pPr>
          </a:lstStyle>
          <a:p>
            <a:pPr>
              <a:defRPr/>
            </a:pPr>
            <a:fld id="{0877B568-4E88-4563-AD4F-CD161C8A38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6983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00">
              <a:defRPr/>
            </a:lvl1pPr>
          </a:lstStyle>
          <a:p>
            <a:pPr>
              <a:defRPr/>
            </a:pPr>
            <a:fld id="{A364B81D-88F5-439D-9A3E-5B0284DC40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80517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00">
              <a:defRPr/>
            </a:lvl1pPr>
          </a:lstStyle>
          <a:p>
            <a:pPr>
              <a:defRPr/>
            </a:pPr>
            <a:fld id="{C20BA69E-C6E8-48B8-B798-1EEBEA6F7B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883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2B2936-81AD-666E-A599-212216366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5628121-8971-176E-4625-78B8A5321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B96B442-A390-E318-99AF-82AB4C5A0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E54D84E-A904-8895-F24F-CB37D1F31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7EBAEEE-7458-835C-44CC-8B69D8EDD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049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52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63" indent="0">
              <a:buNone/>
              <a:defRPr sz="1500"/>
            </a:lvl2pPr>
            <a:lvl3pPr marL="913946" indent="0">
              <a:buNone/>
              <a:defRPr sz="1200"/>
            </a:lvl3pPr>
            <a:lvl4pPr marL="1370920" indent="0">
              <a:buNone/>
              <a:defRPr sz="1100"/>
            </a:lvl4pPr>
            <a:lvl5pPr marL="1827893" indent="0">
              <a:buNone/>
              <a:defRPr sz="1100"/>
            </a:lvl5pPr>
            <a:lvl6pPr marL="2284878" indent="0">
              <a:buNone/>
              <a:defRPr sz="1100"/>
            </a:lvl6pPr>
            <a:lvl7pPr marL="2741838" indent="0">
              <a:buNone/>
              <a:defRPr sz="1100"/>
            </a:lvl7pPr>
            <a:lvl8pPr marL="3198800" indent="0">
              <a:buNone/>
              <a:defRPr sz="1100"/>
            </a:lvl8pPr>
            <a:lvl9pPr marL="3655763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00">
              <a:defRPr/>
            </a:lvl1pPr>
          </a:lstStyle>
          <a:p>
            <a:pPr>
              <a:defRPr/>
            </a:pPr>
            <a:fld id="{BC72F525-644F-4A11-A337-97D60635D8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45598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52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46" indent="0">
              <a:buNone/>
              <a:defRPr sz="2400"/>
            </a:lvl3pPr>
            <a:lvl4pPr marL="1370920" indent="0">
              <a:buNone/>
              <a:defRPr sz="2000"/>
            </a:lvl4pPr>
            <a:lvl5pPr marL="1827893" indent="0">
              <a:buNone/>
              <a:defRPr sz="2000"/>
            </a:lvl5pPr>
            <a:lvl6pPr marL="2284878" indent="0">
              <a:buNone/>
              <a:defRPr sz="2000"/>
            </a:lvl6pPr>
            <a:lvl7pPr marL="2741838" indent="0">
              <a:buNone/>
              <a:defRPr sz="2000"/>
            </a:lvl7pPr>
            <a:lvl8pPr marL="3198800" indent="0">
              <a:buNone/>
              <a:defRPr sz="2000"/>
            </a:lvl8pPr>
            <a:lvl9pPr marL="3655763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63" indent="0">
              <a:buNone/>
              <a:defRPr sz="1500"/>
            </a:lvl2pPr>
            <a:lvl3pPr marL="913946" indent="0">
              <a:buNone/>
              <a:defRPr sz="1200"/>
            </a:lvl3pPr>
            <a:lvl4pPr marL="1370920" indent="0">
              <a:buNone/>
              <a:defRPr sz="1100"/>
            </a:lvl4pPr>
            <a:lvl5pPr marL="1827893" indent="0">
              <a:buNone/>
              <a:defRPr sz="1100"/>
            </a:lvl5pPr>
            <a:lvl6pPr marL="2284878" indent="0">
              <a:buNone/>
              <a:defRPr sz="1100"/>
            </a:lvl6pPr>
            <a:lvl7pPr marL="2741838" indent="0">
              <a:buNone/>
              <a:defRPr sz="1100"/>
            </a:lvl7pPr>
            <a:lvl8pPr marL="3198800" indent="0">
              <a:buNone/>
              <a:defRPr sz="1100"/>
            </a:lvl8pPr>
            <a:lvl9pPr marL="3655763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00">
              <a:defRPr/>
            </a:lvl1pPr>
          </a:lstStyle>
          <a:p>
            <a:pPr>
              <a:defRPr/>
            </a:pPr>
            <a:fld id="{0DBEBA84-1E54-490E-A6F3-1C07D661ED7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31234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00">
              <a:defRPr/>
            </a:lvl1pPr>
          </a:lstStyle>
          <a:p>
            <a:pPr>
              <a:defRPr/>
            </a:pPr>
            <a:fld id="{11727B2F-80AE-4B8E-9786-3C3A31E1CD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84194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51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51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27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00">
              <a:defRPr/>
            </a:lvl1pPr>
          </a:lstStyle>
          <a:p>
            <a:pPr>
              <a:defRPr/>
            </a:pPr>
            <a:fld id="{A53FC76D-7471-48B8-B0B3-CCB54A6590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47722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95" indent="0" algn="ctr">
              <a:buNone/>
              <a:defRPr sz="2000"/>
            </a:lvl2pPr>
            <a:lvl3pPr marL="914196" indent="0" algn="ctr">
              <a:buNone/>
              <a:defRPr sz="1900"/>
            </a:lvl3pPr>
            <a:lvl4pPr marL="1371294" indent="0" algn="ctr">
              <a:buNone/>
              <a:defRPr sz="1600"/>
            </a:lvl4pPr>
            <a:lvl5pPr marL="1828392" indent="0" algn="ctr">
              <a:buNone/>
              <a:defRPr sz="1600"/>
            </a:lvl5pPr>
            <a:lvl6pPr marL="2285494" indent="0" algn="ctr">
              <a:buNone/>
              <a:defRPr sz="1600"/>
            </a:lvl6pPr>
            <a:lvl7pPr marL="2742586" indent="0" algn="ctr">
              <a:buNone/>
              <a:defRPr sz="1600"/>
            </a:lvl7pPr>
            <a:lvl8pPr marL="3199680" indent="0" algn="ctr">
              <a:buNone/>
              <a:defRPr sz="1600"/>
            </a:lvl8pPr>
            <a:lvl9pPr marL="3656775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60">
              <a:defRPr/>
            </a:lvl1pPr>
          </a:lstStyle>
          <a:p>
            <a:pPr>
              <a:defRPr/>
            </a:pPr>
            <a:fld id="{F706B4D0-D078-42C3-9348-23DE60C6B0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73642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60">
              <a:defRPr/>
            </a:lvl1pPr>
          </a:lstStyle>
          <a:p>
            <a:pPr>
              <a:defRPr/>
            </a:pPr>
            <a:fld id="{A5D74FD0-6629-43BF-A2CE-FE5F649293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6872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2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3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4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5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6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7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60">
              <a:defRPr/>
            </a:lvl1pPr>
          </a:lstStyle>
          <a:p>
            <a:pPr>
              <a:defRPr/>
            </a:pPr>
            <a:fld id="{7A0EA490-66F9-4741-9C85-5E67B51B5A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16908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60">
              <a:defRPr/>
            </a:lvl1pPr>
          </a:lstStyle>
          <a:p>
            <a:pPr>
              <a:defRPr/>
            </a:pPr>
            <a:fld id="{9A17BEBA-8534-47F8-B073-73684F3EAF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84757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5" indent="0">
              <a:buNone/>
              <a:defRPr sz="2000" b="1"/>
            </a:lvl2pPr>
            <a:lvl3pPr marL="914196" indent="0">
              <a:buNone/>
              <a:defRPr sz="1900" b="1"/>
            </a:lvl3pPr>
            <a:lvl4pPr marL="1371294" indent="0">
              <a:buNone/>
              <a:defRPr sz="1600" b="1"/>
            </a:lvl4pPr>
            <a:lvl5pPr marL="1828392" indent="0">
              <a:buNone/>
              <a:defRPr sz="1600" b="1"/>
            </a:lvl5pPr>
            <a:lvl6pPr marL="2285494" indent="0">
              <a:buNone/>
              <a:defRPr sz="1600" b="1"/>
            </a:lvl6pPr>
            <a:lvl7pPr marL="2742586" indent="0">
              <a:buNone/>
              <a:defRPr sz="1600" b="1"/>
            </a:lvl7pPr>
            <a:lvl8pPr marL="3199680" indent="0">
              <a:buNone/>
              <a:defRPr sz="1600" b="1"/>
            </a:lvl8pPr>
            <a:lvl9pPr marL="365677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5" indent="0">
              <a:buNone/>
              <a:defRPr sz="2000" b="1"/>
            </a:lvl2pPr>
            <a:lvl3pPr marL="914196" indent="0">
              <a:buNone/>
              <a:defRPr sz="1900" b="1"/>
            </a:lvl3pPr>
            <a:lvl4pPr marL="1371294" indent="0">
              <a:buNone/>
              <a:defRPr sz="1600" b="1"/>
            </a:lvl4pPr>
            <a:lvl5pPr marL="1828392" indent="0">
              <a:buNone/>
              <a:defRPr sz="1600" b="1"/>
            </a:lvl5pPr>
            <a:lvl6pPr marL="2285494" indent="0">
              <a:buNone/>
              <a:defRPr sz="1600" b="1"/>
            </a:lvl6pPr>
            <a:lvl7pPr marL="2742586" indent="0">
              <a:buNone/>
              <a:defRPr sz="1600" b="1"/>
            </a:lvl7pPr>
            <a:lvl8pPr marL="3199680" indent="0">
              <a:buNone/>
              <a:defRPr sz="1600" b="1"/>
            </a:lvl8pPr>
            <a:lvl9pPr marL="365677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60">
              <a:defRPr/>
            </a:lvl1pPr>
          </a:lstStyle>
          <a:p>
            <a:pPr>
              <a:defRPr/>
            </a:pPr>
            <a:fld id="{7A61FAF1-2A68-4356-9E96-7A8B5479A8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67027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60">
              <a:defRPr/>
            </a:lvl1pPr>
          </a:lstStyle>
          <a:p>
            <a:pPr>
              <a:defRPr/>
            </a:pPr>
            <a:fld id="{910662C1-3F51-4CCA-96D1-21F08F340C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9202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EC9412-2188-DBF0-07EC-A59DCC590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11C1519-DCD6-3D9C-244D-9BCC1C71BA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2841825-2F92-35ED-6B96-07DF04535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8D214B3-4018-F90C-5DF3-996C6C08D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8722020-AC3F-49D6-3BDD-25A45EAC6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0078E58-FE48-A271-7BF1-4B6E2857D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64788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60">
              <a:defRPr/>
            </a:lvl1pPr>
          </a:lstStyle>
          <a:p>
            <a:pPr>
              <a:defRPr/>
            </a:pPr>
            <a:fld id="{8E6D8F78-F0B4-47EB-A0D0-BE19047CFE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63715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95" indent="0">
              <a:buNone/>
              <a:defRPr sz="1500"/>
            </a:lvl2pPr>
            <a:lvl3pPr marL="914196" indent="0">
              <a:buNone/>
              <a:defRPr sz="1200"/>
            </a:lvl3pPr>
            <a:lvl4pPr marL="1371294" indent="0">
              <a:buNone/>
              <a:defRPr sz="1100"/>
            </a:lvl4pPr>
            <a:lvl5pPr marL="1828392" indent="0">
              <a:buNone/>
              <a:defRPr sz="1100"/>
            </a:lvl5pPr>
            <a:lvl6pPr marL="2285494" indent="0">
              <a:buNone/>
              <a:defRPr sz="1100"/>
            </a:lvl6pPr>
            <a:lvl7pPr marL="2742586" indent="0">
              <a:buNone/>
              <a:defRPr sz="1100"/>
            </a:lvl7pPr>
            <a:lvl8pPr marL="3199680" indent="0">
              <a:buNone/>
              <a:defRPr sz="1100"/>
            </a:lvl8pPr>
            <a:lvl9pPr marL="3656775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60">
              <a:defRPr/>
            </a:lvl1pPr>
          </a:lstStyle>
          <a:p>
            <a:pPr>
              <a:defRPr/>
            </a:pPr>
            <a:fld id="{D8EB1D7D-4D16-4E2D-A337-78ADB78269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96441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95" indent="0">
              <a:buNone/>
              <a:defRPr sz="2800"/>
            </a:lvl2pPr>
            <a:lvl3pPr marL="914196" indent="0">
              <a:buNone/>
              <a:defRPr sz="2400"/>
            </a:lvl3pPr>
            <a:lvl4pPr marL="1371294" indent="0">
              <a:buNone/>
              <a:defRPr sz="2000"/>
            </a:lvl4pPr>
            <a:lvl5pPr marL="1828392" indent="0">
              <a:buNone/>
              <a:defRPr sz="2000"/>
            </a:lvl5pPr>
            <a:lvl6pPr marL="2285494" indent="0">
              <a:buNone/>
              <a:defRPr sz="2000"/>
            </a:lvl6pPr>
            <a:lvl7pPr marL="2742586" indent="0">
              <a:buNone/>
              <a:defRPr sz="2000"/>
            </a:lvl7pPr>
            <a:lvl8pPr marL="3199680" indent="0">
              <a:buNone/>
              <a:defRPr sz="2000"/>
            </a:lvl8pPr>
            <a:lvl9pPr marL="3656775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95" indent="0">
              <a:buNone/>
              <a:defRPr sz="1500"/>
            </a:lvl2pPr>
            <a:lvl3pPr marL="914196" indent="0">
              <a:buNone/>
              <a:defRPr sz="1200"/>
            </a:lvl3pPr>
            <a:lvl4pPr marL="1371294" indent="0">
              <a:buNone/>
              <a:defRPr sz="1100"/>
            </a:lvl4pPr>
            <a:lvl5pPr marL="1828392" indent="0">
              <a:buNone/>
              <a:defRPr sz="1100"/>
            </a:lvl5pPr>
            <a:lvl6pPr marL="2285494" indent="0">
              <a:buNone/>
              <a:defRPr sz="1100"/>
            </a:lvl6pPr>
            <a:lvl7pPr marL="2742586" indent="0">
              <a:buNone/>
              <a:defRPr sz="1100"/>
            </a:lvl7pPr>
            <a:lvl8pPr marL="3199680" indent="0">
              <a:buNone/>
              <a:defRPr sz="1100"/>
            </a:lvl8pPr>
            <a:lvl9pPr marL="3656775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60">
              <a:defRPr/>
            </a:lvl1pPr>
          </a:lstStyle>
          <a:p>
            <a:pPr>
              <a:defRPr/>
            </a:pPr>
            <a:fld id="{74B92DCE-05B5-4F94-A6BC-C7A5C74A74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30967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60">
              <a:defRPr/>
            </a:lvl1pPr>
          </a:lstStyle>
          <a:p>
            <a:pPr>
              <a:defRPr/>
            </a:pPr>
            <a:fld id="{C75D137E-FC9C-4855-8425-C0EAF4E16B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58796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37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37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4336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2760">
              <a:defRPr/>
            </a:lvl1pPr>
          </a:lstStyle>
          <a:p>
            <a:pPr>
              <a:defRPr/>
            </a:pPr>
            <a:fld id="{8BEA8453-9732-4EB5-A6C3-D6BC6270E4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990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A0FBC5-D005-FB5B-A0D5-44EE95D80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0E6BF4A-564E-D8CE-2B85-EDC9CB259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1403981-F500-E787-23F1-471ADBF714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85D305C-8EFC-9906-00E4-4F34F8917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A736C15-84C7-6500-D12F-D7B17FDA91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31F3D9F-696A-DBF1-0FEF-0D9ABFE10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7B3B362-6CFD-66D5-1E11-9AA37A25B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499F917-3CAB-7789-A518-C2810F75F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571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4E0AF9-880F-FC60-B764-F597908CC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7B036A90-10E2-6437-C3D8-BBE4B8763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ED7B503-8CEC-6E40-EEC4-D1BF909B4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BD6170C-66C0-E74B-6D64-5E782F4DE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1190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C149BF1C-0F78-1FDC-14BF-5EB69787C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57249AB-0D2B-9F20-17CB-CBE61100D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847CBA3-EAA2-27A0-349B-EBE24E51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719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32AEBC-54E0-1737-CFEE-8557B5FDC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D6F4A6-13B3-2665-4441-CF7EB0F12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3A13A49-7608-BD09-E1CA-560AE20A5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881B596-4116-AB31-B7D1-06482045B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E20A02-36A9-B743-C7C4-1B4096654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887C3FE-F46F-6C6B-BE37-F6BA6999C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016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233BBD-A8FD-4225-276A-7029530A1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A27FF2A-04EB-6D00-F493-1391D3AEDF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1" indent="0">
              <a:buNone/>
              <a:defRPr sz="2800"/>
            </a:lvl2pPr>
            <a:lvl3pPr marL="914264" indent="0">
              <a:buNone/>
              <a:defRPr sz="2400"/>
            </a:lvl3pPr>
            <a:lvl4pPr marL="1371396" indent="0">
              <a:buNone/>
              <a:defRPr sz="2000"/>
            </a:lvl4pPr>
            <a:lvl5pPr marL="1828528" indent="0">
              <a:buNone/>
              <a:defRPr sz="2000"/>
            </a:lvl5pPr>
            <a:lvl6pPr marL="2285662" indent="0">
              <a:buNone/>
              <a:defRPr sz="2000"/>
            </a:lvl6pPr>
            <a:lvl7pPr marL="2742790" indent="0">
              <a:buNone/>
              <a:defRPr sz="2000"/>
            </a:lvl7pPr>
            <a:lvl8pPr marL="3199920" indent="0">
              <a:buNone/>
              <a:defRPr sz="2000"/>
            </a:lvl8pPr>
            <a:lvl9pPr marL="3657051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31D3E68-54F4-B0F7-9F31-A6F43F02B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6BA0E66-5535-8B02-D9CC-1FB56C852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DA07D5D-EB25-0FAB-FF28-265B16525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6C486B8-3717-D565-FCD1-DB7EC0249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9284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chemeClr val="bg1"/>
            </a:gs>
            <a:gs pos="100000">
              <a:schemeClr val="accent5">
                <a:lumMod val="20000"/>
                <a:lumOff val="80000"/>
              </a:schemeClr>
            </a:gs>
            <a:gs pos="100000">
              <a:schemeClr val="accent1">
                <a:lumMod val="20000"/>
                <a:lumOff val="80000"/>
                <a:shade val="100000"/>
                <a:satMod val="11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3CD468-D146-0F9E-52C1-CE07EFD7D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8" tIns="45718" rIns="91428" bIns="4571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63FE443-6A63-154A-2E9C-43385B3EA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28" tIns="45718" rIns="91428" bIns="4571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0972AA8-2835-63DB-2EEF-39E79F40F7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93A98C6-C277-E7F5-BC7B-E1EFBD45D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64FD1BD-BA5D-F8AE-FD85-8764517E9A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069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26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8" indent="-228568" algn="l" defTabSz="91426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1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4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8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2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4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8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2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9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EditPoints="1" noChangeArrowheads="1"/>
          </p:cNvSpPr>
          <p:nvPr>
            <p:ph type="title"/>
          </p:nvPr>
        </p:nvSpPr>
        <p:spPr bwMode="auto">
          <a:xfrm>
            <a:off x="838200" y="364074"/>
            <a:ext cx="10515600" cy="13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17" tIns="60909" rIns="121817" bIns="609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 noEditPoints="1" noChangeArrowheads="1"/>
          </p:cNvSpPr>
          <p:nvPr>
            <p:ph type="body" idx="1"/>
          </p:nvPr>
        </p:nvSpPr>
        <p:spPr bwMode="auto">
          <a:xfrm>
            <a:off x="838200" y="1824569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17" tIns="60909" rIns="121817" bIns="609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Дата 3"/>
          <p:cNvSpPr>
            <a:spLocks noGrp="1" noEditPoints="1" noChangeArrowheads="1"/>
          </p:cNvSpPr>
          <p:nvPr>
            <p:ph type="dt" sz="half" idx="2"/>
          </p:nvPr>
        </p:nvSpPr>
        <p:spPr bwMode="auto">
          <a:xfrm>
            <a:off x="838200" y="6356358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17" tIns="60909" rIns="121817" bIns="60909" numCol="1" anchor="ctr" anchorCtr="0" compatLnSpc="1">
            <a:prstTxWarp prst="textNoShape">
              <a:avLst/>
            </a:prstTxWarp>
          </a:bodyPr>
          <a:lstStyle>
            <a:lvl1pPr defTabSz="1216094" eaLnBrk="1" hangingPunct="1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C9385C-B90F-4102-AD3F-E044DA8756C1}" type="datetime2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вторник, 3 марта 2026 г.</a:t>
            </a:fld>
            <a:endParaRPr lang="ru-RU" altLang="ru-RU"/>
          </a:p>
        </p:txBody>
      </p:sp>
      <p:sp>
        <p:nvSpPr>
          <p:cNvPr id="1029" name="Нижний колонтитул 4"/>
          <p:cNvSpPr>
            <a:spLocks noGrp="1" noEditPoints="1" noChangeArrowheads="1"/>
          </p:cNvSpPr>
          <p:nvPr>
            <p:ph type="ftr" sz="quarter" idx="3"/>
          </p:nvPr>
        </p:nvSpPr>
        <p:spPr bwMode="auto">
          <a:xfrm>
            <a:off x="4038600" y="6356358"/>
            <a:ext cx="4114800" cy="36618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17" tIns="60909" rIns="121817" bIns="60909" numCol="1" anchor="ctr" anchorCtr="0" compatLnSpc="1">
            <a:prstTxWarp prst="textNoShape">
              <a:avLst/>
            </a:prstTxWarp>
          </a:bodyPr>
          <a:lstStyle>
            <a:lvl1pPr algn="ctr" defTabSz="1216094" eaLnBrk="1" hangingPunct="1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/>
          </a:p>
        </p:txBody>
      </p:sp>
      <p:sp>
        <p:nvSpPr>
          <p:cNvPr id="1030" name="Номер слайда 5"/>
          <p:cNvSpPr>
            <a:spLocks noGrp="1" noEditPoints="1" noChangeArrowheads="1"/>
          </p:cNvSpPr>
          <p:nvPr>
            <p:ph type="sldNum" sz="quarter" idx="4"/>
          </p:nvPr>
        </p:nvSpPr>
        <p:spPr bwMode="auto">
          <a:xfrm>
            <a:off x="8610600" y="6356358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17" tIns="60909" rIns="121817" bIns="60909" numCol="1" anchor="ctr" anchorCtr="0" compatLnSpc="1">
            <a:prstTxWarp prst="textNoShape">
              <a:avLst/>
            </a:prstTxWarp>
          </a:bodyPr>
          <a:lstStyle>
            <a:lvl1pPr algn="r" defTabSz="1214786" eaLnBrk="1" hangingPunct="1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B1BF55-FE33-4BDE-BE17-E39028A8E260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1624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26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+mj-lt"/>
          <a:ea typeface="+mj-ea"/>
          <a:cs typeface="+mj-cs"/>
        </a:defRPr>
      </a:lvl1pPr>
      <a:lvl2pPr algn="l" defTabSz="12126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 Light" pitchFamily="34" charset="0"/>
        </a:defRPr>
      </a:lvl2pPr>
      <a:lvl3pPr algn="l" defTabSz="12126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 Light" pitchFamily="34" charset="0"/>
        </a:defRPr>
      </a:lvl3pPr>
      <a:lvl4pPr algn="l" defTabSz="12126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 Light" pitchFamily="34" charset="0"/>
        </a:defRPr>
      </a:lvl4pPr>
      <a:lvl5pPr algn="l" defTabSz="12126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 Light" pitchFamily="34" charset="0"/>
        </a:defRPr>
      </a:lvl5pPr>
      <a:lvl6pPr marL="609075" algn="l" defTabSz="1216094" rtl="0" fontAlgn="base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 Light" pitchFamily="34" charset="0"/>
        </a:defRPr>
      </a:lvl6pPr>
      <a:lvl7pPr marL="1218210" algn="l" defTabSz="1216094" rtl="0" fontAlgn="base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 Light" pitchFamily="34" charset="0"/>
        </a:defRPr>
      </a:lvl7pPr>
      <a:lvl8pPr marL="1827304" algn="l" defTabSz="1216094" rtl="0" fontAlgn="base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 Light" pitchFamily="34" charset="0"/>
        </a:defRPr>
      </a:lvl8pPr>
      <a:lvl9pPr marL="2436418" algn="l" defTabSz="1216094" rtl="0" fontAlgn="base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 Light" pitchFamily="34" charset="0"/>
        </a:defRPr>
      </a:lvl9pPr>
    </p:titleStyle>
    <p:bodyStyle>
      <a:lvl1pPr marL="298403" indent="-298403" algn="l" defTabSz="1212670" rtl="0" eaLnBrk="0" fontAlgn="base" hangingPunct="0">
        <a:lnSpc>
          <a:spcPct val="90000"/>
        </a:lnSpc>
        <a:spcBef>
          <a:spcPts val="1333"/>
        </a:spcBef>
        <a:spcAft>
          <a:spcPct val="0"/>
        </a:spcAft>
        <a:buFont typeface="Arial" pitchFamily="34" charset="0"/>
        <a:buChar char="•"/>
        <a:defRPr sz="3700">
          <a:solidFill>
            <a:schemeClr val="tx1"/>
          </a:solidFill>
          <a:latin typeface="+mn-lt"/>
          <a:ea typeface="+mn-ea"/>
          <a:cs typeface="+mn-cs"/>
        </a:defRPr>
      </a:lvl1pPr>
      <a:lvl2pPr marL="907915" indent="-300519" algn="l" defTabSz="1212670" rtl="0" eaLnBrk="0" fontAlgn="base" hangingPunct="0">
        <a:lnSpc>
          <a:spcPct val="90000"/>
        </a:lnSpc>
        <a:spcBef>
          <a:spcPts val="667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</a:defRPr>
      </a:lvl2pPr>
      <a:lvl3pPr marL="1517423" indent="-300519" algn="l" defTabSz="1212670" rtl="0" eaLnBrk="0" fontAlgn="base" hangingPunct="0">
        <a:lnSpc>
          <a:spcPct val="90000"/>
        </a:lnSpc>
        <a:spcBef>
          <a:spcPts val="667"/>
        </a:spcBef>
        <a:spcAft>
          <a:spcPct val="0"/>
        </a:spcAft>
        <a:buFont typeface="Arial" pitchFamily="34" charset="0"/>
        <a:buChar char="•"/>
        <a:defRPr sz="2700">
          <a:solidFill>
            <a:schemeClr val="tx1"/>
          </a:solidFill>
          <a:latin typeface="+mn-lt"/>
        </a:defRPr>
      </a:lvl3pPr>
      <a:lvl4pPr marL="2126931" indent="-300519" algn="l" defTabSz="1212670" rtl="0" eaLnBrk="0" fontAlgn="base" hangingPunct="0">
        <a:lnSpc>
          <a:spcPct val="90000"/>
        </a:lnSpc>
        <a:spcBef>
          <a:spcPts val="667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</a:defRPr>
      </a:lvl4pPr>
      <a:lvl5pPr marL="2736442" indent="-300519" algn="l" defTabSz="1212670" rtl="0" eaLnBrk="0" fontAlgn="base" hangingPunct="0">
        <a:lnSpc>
          <a:spcPct val="90000"/>
        </a:lnSpc>
        <a:spcBef>
          <a:spcPts val="667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</a:defRPr>
      </a:lvl5pPr>
      <a:lvl6pPr marL="3347912" indent="-304536" algn="l" defTabSz="1216094" rtl="0" fontAlgn="base">
        <a:lnSpc>
          <a:spcPct val="90000"/>
        </a:lnSpc>
        <a:spcBef>
          <a:spcPts val="667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</a:defRPr>
      </a:lvl6pPr>
      <a:lvl7pPr marL="3957028" indent="-304536" algn="l" defTabSz="1216094" rtl="0" fontAlgn="base">
        <a:lnSpc>
          <a:spcPct val="90000"/>
        </a:lnSpc>
        <a:spcBef>
          <a:spcPts val="667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</a:defRPr>
      </a:lvl7pPr>
      <a:lvl8pPr marL="4566123" indent="-304536" algn="l" defTabSz="1216094" rtl="0" fontAlgn="base">
        <a:lnSpc>
          <a:spcPct val="90000"/>
        </a:lnSpc>
        <a:spcBef>
          <a:spcPts val="667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</a:defRPr>
      </a:lvl8pPr>
      <a:lvl9pPr marL="5175216" indent="-304536" algn="l" defTabSz="1216094" rtl="0" fontAlgn="base">
        <a:lnSpc>
          <a:spcPct val="90000"/>
        </a:lnSpc>
        <a:spcBef>
          <a:spcPts val="667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075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21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304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641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5492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4567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368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2777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6190"/>
            <a:ext cx="10515600" cy="13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18" rIns="91400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18" rIns="91400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7"/>
            <a:ext cx="2743200" cy="366183"/>
          </a:xfrm>
          <a:prstGeom prst="rect">
            <a:avLst/>
          </a:prstGeom>
        </p:spPr>
        <p:txBody>
          <a:bodyPr vert="horz" lIns="91400" tIns="45718" rIns="91400" bIns="45718" rtlCol="0" anchor="ctr"/>
          <a:lstStyle>
            <a:lvl1pPr algn="l" defTabSz="913946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7"/>
            <a:ext cx="4114800" cy="366183"/>
          </a:xfrm>
          <a:prstGeom prst="rect">
            <a:avLst/>
          </a:prstGeom>
        </p:spPr>
        <p:txBody>
          <a:bodyPr vert="horz" lIns="91400" tIns="45718" rIns="91400" bIns="45718" rtlCol="0" anchor="ctr"/>
          <a:lstStyle>
            <a:lvl1pPr algn="ctr" defTabSz="913946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7"/>
            <a:ext cx="2743200" cy="366183"/>
          </a:xfrm>
          <a:prstGeom prst="rect">
            <a:avLst/>
          </a:prstGeom>
        </p:spPr>
        <p:txBody>
          <a:bodyPr vert="horz" wrap="square" lIns="91400" tIns="45718" rIns="91400" bIns="45718" numCol="1" anchor="ctr" anchorCtr="0" compatLnSpc="1">
            <a:prstTxWarp prst="textNoShape">
              <a:avLst/>
            </a:prstTxWarp>
          </a:bodyPr>
          <a:lstStyle>
            <a:lvl1pPr algn="r" defTabSz="912171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2AC9B7-8741-4988-B0C0-D1EA79D31C4A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654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217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17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217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217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217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609523" algn="l" defTabSz="912171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1219050" algn="l" defTabSz="912171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828573" algn="l" defTabSz="912171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2438098" algn="l" defTabSz="912171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6457" indent="-226457" algn="l" defTabSz="912171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3602" indent="-226457" algn="l" defTabSz="912171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0742" indent="-226457" algn="l" defTabSz="912171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884" indent="-226457" algn="l" defTabSz="912171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027" indent="-226457" algn="l" defTabSz="912171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46" indent="-228493" algn="l" defTabSz="9139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0" indent="-228493" algn="l" defTabSz="9139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3" indent="-228493" algn="l" defTabSz="9139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8" indent="-228493" algn="l" defTabSz="9139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20" algn="l" defTabSz="913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3" algn="l" defTabSz="913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78" algn="l" defTabSz="913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38" algn="l" defTabSz="913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63" algn="l" defTabSz="913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6188"/>
            <a:ext cx="10515600" cy="13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2" tIns="45718" rIns="91422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4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2" tIns="45718" rIns="91422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6183"/>
          </a:xfrm>
          <a:prstGeom prst="rect">
            <a:avLst/>
          </a:prstGeom>
        </p:spPr>
        <p:txBody>
          <a:bodyPr vert="horz" lIns="91422" tIns="45718" rIns="91422" bIns="45718" rtlCol="0" anchor="ctr"/>
          <a:lstStyle>
            <a:lvl1pPr algn="l" defTabSz="914196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F7FB3655-2ED5-4900-A47F-64C73825865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6183"/>
          </a:xfrm>
          <a:prstGeom prst="rect">
            <a:avLst/>
          </a:prstGeom>
        </p:spPr>
        <p:txBody>
          <a:bodyPr vert="horz" lIns="91422" tIns="45718" rIns="91422" bIns="45718" rtlCol="0" anchor="ctr"/>
          <a:lstStyle>
            <a:lvl1pPr algn="ctr" defTabSz="914196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6183"/>
          </a:xfrm>
          <a:prstGeom prst="rect">
            <a:avLst/>
          </a:prstGeom>
        </p:spPr>
        <p:txBody>
          <a:bodyPr vert="horz" wrap="square" lIns="91422" tIns="45718" rIns="91422" bIns="45718" numCol="1" anchor="ctr" anchorCtr="0" compatLnSpc="1">
            <a:prstTxWarp prst="textNoShape">
              <a:avLst/>
            </a:prstTxWarp>
          </a:bodyPr>
          <a:lstStyle>
            <a:lvl1pPr algn="r" defTabSz="912216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0A67FC-1F90-42D5-A1B2-9832E0F9760B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649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221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21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221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221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221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609555" algn="l" defTabSz="91221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1219110" algn="l" defTabSz="91221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828664" algn="l" defTabSz="91221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2438218" algn="l" defTabSz="91221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6468" indent="-226468" algn="l" defTabSz="912216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3634" indent="-226468" algn="l" defTabSz="912216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0798" indent="-226468" algn="l" defTabSz="912216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964" indent="-226468" algn="l" defTabSz="912216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131" indent="-226468" algn="l" defTabSz="912216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36" indent="-228552" algn="l" defTabSz="9141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34" indent="-228552" algn="l" defTabSz="9141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32" indent="-228552" algn="l" defTabSz="9141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34" indent="-228552" algn="l" defTabSz="9141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5" algn="l" defTabSz="914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96" algn="l" defTabSz="914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94" algn="l" defTabSz="914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92" algn="l" defTabSz="914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94" algn="l" defTabSz="914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86" algn="l" defTabSz="914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80" algn="l" defTabSz="914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75" algn="l" defTabSz="914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microsoft.com/office/2007/relationships/diagramDrawing" Target="../diagrams/drawing9.xml"/><Relationship Id="rId18" Type="http://schemas.microsoft.com/office/2007/relationships/diagramDrawing" Target="../diagrams/drawing10.xml"/><Relationship Id="rId26" Type="http://schemas.openxmlformats.org/officeDocument/2006/relationships/diagramQuickStyle" Target="../diagrams/quickStyle12.xml"/><Relationship Id="rId3" Type="http://schemas.openxmlformats.org/officeDocument/2006/relationships/image" Target="../media/image1.jpeg"/><Relationship Id="rId21" Type="http://schemas.openxmlformats.org/officeDocument/2006/relationships/diagramQuickStyle" Target="../diagrams/quickStyle11.xml"/><Relationship Id="rId7" Type="http://schemas.openxmlformats.org/officeDocument/2006/relationships/diagramColors" Target="../diagrams/colors8.xml"/><Relationship Id="rId12" Type="http://schemas.openxmlformats.org/officeDocument/2006/relationships/diagramColors" Target="../diagrams/colors9.xml"/><Relationship Id="rId17" Type="http://schemas.openxmlformats.org/officeDocument/2006/relationships/diagramColors" Target="../diagrams/colors10.xml"/><Relationship Id="rId25" Type="http://schemas.openxmlformats.org/officeDocument/2006/relationships/diagramLayout" Target="../diagrams/layout12.xml"/><Relationship Id="rId2" Type="http://schemas.openxmlformats.org/officeDocument/2006/relationships/notesSlide" Target="../notesSlides/notesSlide5.xml"/><Relationship Id="rId16" Type="http://schemas.openxmlformats.org/officeDocument/2006/relationships/diagramQuickStyle" Target="../diagrams/quickStyle10.xml"/><Relationship Id="rId20" Type="http://schemas.openxmlformats.org/officeDocument/2006/relationships/diagramLayout" Target="../diagrams/layout11.xml"/><Relationship Id="rId29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11" Type="http://schemas.openxmlformats.org/officeDocument/2006/relationships/diagramQuickStyle" Target="../diagrams/quickStyle9.xml"/><Relationship Id="rId24" Type="http://schemas.openxmlformats.org/officeDocument/2006/relationships/diagramData" Target="../diagrams/data12.xml"/><Relationship Id="rId5" Type="http://schemas.openxmlformats.org/officeDocument/2006/relationships/diagramLayout" Target="../diagrams/layout8.xml"/><Relationship Id="rId15" Type="http://schemas.openxmlformats.org/officeDocument/2006/relationships/diagramLayout" Target="../diagrams/layout10.xml"/><Relationship Id="rId23" Type="http://schemas.microsoft.com/office/2007/relationships/diagramDrawing" Target="../diagrams/drawing11.xml"/><Relationship Id="rId28" Type="http://schemas.microsoft.com/office/2007/relationships/diagramDrawing" Target="../diagrams/drawing12.xml"/><Relationship Id="rId10" Type="http://schemas.openxmlformats.org/officeDocument/2006/relationships/diagramLayout" Target="../diagrams/layout9.xml"/><Relationship Id="rId19" Type="http://schemas.openxmlformats.org/officeDocument/2006/relationships/diagramData" Target="../diagrams/data11.xml"/><Relationship Id="rId4" Type="http://schemas.openxmlformats.org/officeDocument/2006/relationships/diagramData" Target="../diagrams/data8.xml"/><Relationship Id="rId9" Type="http://schemas.openxmlformats.org/officeDocument/2006/relationships/diagramData" Target="../diagrams/data9.xml"/><Relationship Id="rId14" Type="http://schemas.openxmlformats.org/officeDocument/2006/relationships/diagramData" Target="../diagrams/data10.xml"/><Relationship Id="rId22" Type="http://schemas.openxmlformats.org/officeDocument/2006/relationships/diagramColors" Target="../diagrams/colors11.xml"/><Relationship Id="rId27" Type="http://schemas.openxmlformats.org/officeDocument/2006/relationships/diagramColors" Target="../diagrams/colors12.xml"/><Relationship Id="rId30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chart" Target="../charts/chart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emf"/><Relationship Id="rId5" Type="http://schemas.openxmlformats.org/officeDocument/2006/relationships/package" Target="../embeddings/Microsoft_Word_Document7.docx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hyperlink" Target="tel:74724832988" TargetMode="Externa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18" Type="http://schemas.openxmlformats.org/officeDocument/2006/relationships/diagramColors" Target="../diagrams/colors3.xml"/><Relationship Id="rId3" Type="http://schemas.openxmlformats.org/officeDocument/2006/relationships/image" Target="../media/image9.jpe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17" Type="http://schemas.openxmlformats.org/officeDocument/2006/relationships/diagramQuickStyle" Target="../diagrams/quickStyle3.xml"/><Relationship Id="rId2" Type="http://schemas.openxmlformats.org/officeDocument/2006/relationships/image" Target="../media/image8.jpeg"/><Relationship Id="rId16" Type="http://schemas.openxmlformats.org/officeDocument/2006/relationships/diagramLayout" Target="../diagrams/layout3.xml"/><Relationship Id="rId1" Type="http://schemas.openxmlformats.org/officeDocument/2006/relationships/slideLayout" Target="../slideLayouts/slideLayout18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5" Type="http://schemas.openxmlformats.org/officeDocument/2006/relationships/diagramData" Target="../diagrams/data3.xml"/><Relationship Id="rId10" Type="http://schemas.openxmlformats.org/officeDocument/2006/relationships/diagramData" Target="../diagrams/data2.xml"/><Relationship Id="rId19" Type="http://schemas.microsoft.com/office/2007/relationships/diagramDrawing" Target="../diagrams/drawing3.xml"/><Relationship Id="rId4" Type="http://schemas.openxmlformats.org/officeDocument/2006/relationships/image" Target="../media/image10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image" Target="../media/image10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C771E-B66B-88B3-0C86-365AE5A2454D}"/>
              </a:ext>
            </a:extLst>
          </p:cNvPr>
          <p:cNvSpPr txBox="1"/>
          <p:nvPr/>
        </p:nvSpPr>
        <p:spPr>
          <a:xfrm>
            <a:off x="517898" y="1213813"/>
            <a:ext cx="11150825" cy="2800767"/>
          </a:xfrm>
          <a:prstGeom prst="rect">
            <a:avLst/>
          </a:prstGeom>
          <a:noFill/>
        </p:spPr>
        <p:txBody>
          <a:bodyPr wrap="square" lIns="91428" tIns="45718" rIns="91428" bIns="45718" rtlCol="0">
            <a:spAutoFit/>
          </a:bodyPr>
          <a:lstStyle/>
          <a:p>
            <a:pPr algn="ctr"/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</a:p>
          <a:p>
            <a:pPr algn="ctr"/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проекта решения о бюджете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Шебекинского муниципального округа</a:t>
            </a:r>
          </a:p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2026 год и плановый период 2027 и 2028 годов</a:t>
            </a:r>
          </a:p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C12096E-9914-6C3C-E114-8D04A02EAD5A}"/>
              </a:ext>
            </a:extLst>
          </p:cNvPr>
          <p:cNvSpPr txBox="1"/>
          <p:nvPr/>
        </p:nvSpPr>
        <p:spPr>
          <a:xfrm>
            <a:off x="5045113" y="6309361"/>
            <a:ext cx="2101771" cy="677107"/>
          </a:xfrm>
          <a:prstGeom prst="rect">
            <a:avLst/>
          </a:prstGeom>
          <a:noFill/>
        </p:spPr>
        <p:txBody>
          <a:bodyPr wrap="square" lIns="91428" tIns="45718" rIns="91428" bIns="45718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Шебекино 2025</a:t>
            </a:r>
          </a:p>
          <a:p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="" xmlns:a16="http://schemas.microsoft.com/office/drawing/2014/main" id="{AD8CDAEB-86DD-0D6D-1D33-54D318DB0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208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9F233D-92F8-CC23-EF33-A5600AB4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2185" y="9571"/>
            <a:ext cx="12192000" cy="837416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9939856-11D6-4AB8-F9DD-4D03028C3BD0}"/>
              </a:ext>
            </a:extLst>
          </p:cNvPr>
          <p:cNvSpPr txBox="1"/>
          <p:nvPr/>
        </p:nvSpPr>
        <p:spPr>
          <a:xfrm>
            <a:off x="11400958" y="835565"/>
            <a:ext cx="768865" cy="27699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83BB1C4-FE41-8B54-9BC2-15238183DA35}"/>
              </a:ext>
            </a:extLst>
          </p:cNvPr>
          <p:cNvSpPr txBox="1"/>
          <p:nvPr/>
        </p:nvSpPr>
        <p:spPr>
          <a:xfrm>
            <a:off x="3079186" y="850947"/>
            <a:ext cx="5714065" cy="523220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формирования НДФЛ 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="" xmlns:a16="http://schemas.microsoft.com/office/drawing/2014/main" id="{B486EC5F-6F4C-0016-4D4E-12492258F8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0942663"/>
              </p:ext>
            </p:extLst>
          </p:nvPr>
        </p:nvGraphicFramePr>
        <p:xfrm>
          <a:off x="-233680" y="1254265"/>
          <a:ext cx="12192000" cy="4891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7BBCA67-C111-7317-5A3B-97A6594FDDB0}"/>
              </a:ext>
            </a:extLst>
          </p:cNvPr>
          <p:cNvSpPr txBox="1"/>
          <p:nvPr/>
        </p:nvSpPr>
        <p:spPr>
          <a:xfrm>
            <a:off x="1072607" y="6164153"/>
            <a:ext cx="9871788" cy="677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28" tIns="45718" rIns="91428" bIns="45718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Дополнительный норматив отчислений от НДФЛ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 – 28,5 %            2026 год – 0%            2027 год – 0%            2028 год – 0%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B62DCF0-C45B-CB6F-A382-779259B40192}"/>
              </a:ext>
            </a:extLst>
          </p:cNvPr>
          <p:cNvSpPr txBox="1"/>
          <p:nvPr/>
        </p:nvSpPr>
        <p:spPr>
          <a:xfrm>
            <a:off x="11122093" y="58954"/>
            <a:ext cx="1011811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5</a:t>
            </a:r>
          </a:p>
        </p:txBody>
      </p:sp>
    </p:spTree>
    <p:extLst>
      <p:ext uri="{BB962C8B-B14F-4D97-AF65-F5344CB8AC3E}">
        <p14:creationId xmlns:p14="http://schemas.microsoft.com/office/powerpoint/2010/main" val="1182793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9F233D-92F8-CC23-EF33-A5600AB4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571"/>
            <a:ext cx="12192000" cy="837416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9939856-11D6-4AB8-F9DD-4D03028C3BD0}"/>
              </a:ext>
            </a:extLst>
          </p:cNvPr>
          <p:cNvSpPr txBox="1"/>
          <p:nvPr/>
        </p:nvSpPr>
        <p:spPr>
          <a:xfrm>
            <a:off x="11400958" y="835565"/>
            <a:ext cx="768865" cy="27699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5700EAD-BCA0-11F4-9C6C-04EBAC81BB5E}"/>
              </a:ext>
            </a:extLst>
          </p:cNvPr>
          <p:cNvSpPr txBox="1"/>
          <p:nvPr/>
        </p:nvSpPr>
        <p:spPr>
          <a:xfrm>
            <a:off x="2789856" y="1032251"/>
            <a:ext cx="6899133" cy="523220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 бюджета 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96D0F78E-202E-1502-647C-FF494BAEC9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153214"/>
              </p:ext>
            </p:extLst>
          </p:nvPr>
        </p:nvGraphicFramePr>
        <p:xfrm>
          <a:off x="984977" y="1516384"/>
          <a:ext cx="8928359" cy="52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24253DA-2E64-07E0-7035-DA0009292551}"/>
              </a:ext>
            </a:extLst>
          </p:cNvPr>
          <p:cNvSpPr txBox="1"/>
          <p:nvPr/>
        </p:nvSpPr>
        <p:spPr>
          <a:xfrm>
            <a:off x="11122093" y="58954"/>
            <a:ext cx="1011811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6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="" xmlns:a16="http://schemas.microsoft.com/office/drawing/2014/main" id="{27089AD4-C064-A582-49E6-23CF2FC3B4EA}"/>
              </a:ext>
            </a:extLst>
          </p:cNvPr>
          <p:cNvSpPr txBox="1"/>
          <p:nvPr/>
        </p:nvSpPr>
        <p:spPr>
          <a:xfrm>
            <a:off x="9904889" y="4570527"/>
            <a:ext cx="1217203" cy="296519"/>
          </a:xfrm>
          <a:prstGeom prst="rect">
            <a:avLst/>
          </a:prstGeom>
        </p:spPr>
        <p:txBody>
          <a:bodyPr wrap="none" lIns="91428" tIns="45718" rIns="91428" bIns="45718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9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2028 г.   + 2,9 %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4A5721E7-F75A-E7A1-171B-C6B18A563414}"/>
              </a:ext>
            </a:extLst>
          </p:cNvPr>
          <p:cNvSpPr txBox="1"/>
          <p:nvPr/>
        </p:nvSpPr>
        <p:spPr>
          <a:xfrm>
            <a:off x="9913336" y="3142303"/>
            <a:ext cx="1032921" cy="296519"/>
          </a:xfrm>
          <a:prstGeom prst="rect">
            <a:avLst/>
          </a:prstGeom>
        </p:spPr>
        <p:txBody>
          <a:bodyPr wrap="none" lIns="91428" tIns="45718" rIns="91428" bIns="45718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9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г.   </a:t>
            </a:r>
            <a: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- 39,7%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="" xmlns:a16="http://schemas.microsoft.com/office/drawing/2014/main" id="{B6333C6E-1AD7-3785-39EE-DCFE55F154CF}"/>
              </a:ext>
            </a:extLst>
          </p:cNvPr>
          <p:cNvSpPr txBox="1"/>
          <p:nvPr/>
        </p:nvSpPr>
        <p:spPr>
          <a:xfrm>
            <a:off x="9913335" y="3811693"/>
            <a:ext cx="1074439" cy="296519"/>
          </a:xfrm>
          <a:prstGeom prst="rect">
            <a:avLst/>
          </a:prstGeom>
        </p:spPr>
        <p:txBody>
          <a:bodyPr wrap="none" lIns="91428" tIns="45718" rIns="91428" bIns="45718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9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2027 г.   + 2,2 %</a:t>
            </a:r>
          </a:p>
        </p:txBody>
      </p:sp>
    </p:spTree>
    <p:extLst>
      <p:ext uri="{BB962C8B-B14F-4D97-AF65-F5344CB8AC3E}">
        <p14:creationId xmlns:p14="http://schemas.microsoft.com/office/powerpoint/2010/main" val="811504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9F233D-92F8-CC23-EF33-A5600AB4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571"/>
            <a:ext cx="12192000" cy="397264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 fontScale="90000"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9939856-11D6-4AB8-F9DD-4D03028C3BD0}"/>
              </a:ext>
            </a:extLst>
          </p:cNvPr>
          <p:cNvSpPr txBox="1"/>
          <p:nvPr/>
        </p:nvSpPr>
        <p:spPr>
          <a:xfrm>
            <a:off x="11323246" y="410631"/>
            <a:ext cx="768865" cy="27699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5700EAD-BCA0-11F4-9C6C-04EBAC81BB5E}"/>
              </a:ext>
            </a:extLst>
          </p:cNvPr>
          <p:cNvSpPr txBox="1"/>
          <p:nvPr/>
        </p:nvSpPr>
        <p:spPr>
          <a:xfrm>
            <a:off x="2863049" y="243615"/>
            <a:ext cx="5320303" cy="523220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Структура доходов бюджета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24253DA-2E64-07E0-7035-DA0009292551}"/>
              </a:ext>
            </a:extLst>
          </p:cNvPr>
          <p:cNvSpPr txBox="1"/>
          <p:nvPr/>
        </p:nvSpPr>
        <p:spPr>
          <a:xfrm>
            <a:off x="11122093" y="58954"/>
            <a:ext cx="1011811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7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="" xmlns:a16="http://schemas.microsoft.com/office/drawing/2014/main" id="{9405AB04-B41C-4477-BF28-59B3EA63944F}"/>
              </a:ext>
            </a:extLst>
          </p:cNvPr>
          <p:cNvSpPr/>
          <p:nvPr/>
        </p:nvSpPr>
        <p:spPr>
          <a:xfrm>
            <a:off x="4899173" y="8464783"/>
            <a:ext cx="261963" cy="29355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28" tIns="45718" rIns="91428" bIns="45718"/>
          <a:lstStyle/>
          <a:p>
            <a:endParaRPr lang="ru-RU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="" xmlns:a16="http://schemas.microsoft.com/office/drawing/2014/main" id="{903FA782-E598-D765-9AD3-41C9CD7CF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329196"/>
              </p:ext>
            </p:extLst>
          </p:nvPr>
        </p:nvGraphicFramePr>
        <p:xfrm>
          <a:off x="469644" y="770629"/>
          <a:ext cx="11252722" cy="6163446"/>
        </p:xfrm>
        <a:graphic>
          <a:graphicData uri="http://schemas.openxmlformats.org/drawingml/2006/table">
            <a:tbl>
              <a:tblPr/>
              <a:tblGrid>
                <a:gridCol w="4190515">
                  <a:extLst>
                    <a:ext uri="{9D8B030D-6E8A-4147-A177-3AD203B41FA5}">
                      <a16:colId xmlns="" xmlns:a16="http://schemas.microsoft.com/office/drawing/2014/main" val="2533282550"/>
                    </a:ext>
                  </a:extLst>
                </a:gridCol>
                <a:gridCol w="1106929">
                  <a:extLst>
                    <a:ext uri="{9D8B030D-6E8A-4147-A177-3AD203B41FA5}">
                      <a16:colId xmlns="" xmlns:a16="http://schemas.microsoft.com/office/drawing/2014/main" val="2446514974"/>
                    </a:ext>
                  </a:extLst>
                </a:gridCol>
                <a:gridCol w="1075303">
                  <a:extLst>
                    <a:ext uri="{9D8B030D-6E8A-4147-A177-3AD203B41FA5}">
                      <a16:colId xmlns="" xmlns:a16="http://schemas.microsoft.com/office/drawing/2014/main" val="1391738648"/>
                    </a:ext>
                  </a:extLst>
                </a:gridCol>
                <a:gridCol w="1027863">
                  <a:extLst>
                    <a:ext uri="{9D8B030D-6E8A-4147-A177-3AD203B41FA5}">
                      <a16:colId xmlns="" xmlns:a16="http://schemas.microsoft.com/office/drawing/2014/main" val="2558025877"/>
                    </a:ext>
                  </a:extLst>
                </a:gridCol>
                <a:gridCol w="1027863">
                  <a:extLst>
                    <a:ext uri="{9D8B030D-6E8A-4147-A177-3AD203B41FA5}">
                      <a16:colId xmlns="" xmlns:a16="http://schemas.microsoft.com/office/drawing/2014/main" val="3840692986"/>
                    </a:ext>
                  </a:extLst>
                </a:gridCol>
                <a:gridCol w="936355">
                  <a:extLst>
                    <a:ext uri="{9D8B030D-6E8A-4147-A177-3AD203B41FA5}">
                      <a16:colId xmlns="" xmlns:a16="http://schemas.microsoft.com/office/drawing/2014/main" val="3846292531"/>
                    </a:ext>
                  </a:extLst>
                </a:gridCol>
                <a:gridCol w="891659">
                  <a:extLst>
                    <a:ext uri="{9D8B030D-6E8A-4147-A177-3AD203B41FA5}">
                      <a16:colId xmlns="" xmlns:a16="http://schemas.microsoft.com/office/drawing/2014/main" val="2399962973"/>
                    </a:ext>
                  </a:extLst>
                </a:gridCol>
                <a:gridCol w="996235">
                  <a:extLst>
                    <a:ext uri="{9D8B030D-6E8A-4147-A177-3AD203B41FA5}">
                      <a16:colId xmlns="" xmlns:a16="http://schemas.microsoft.com/office/drawing/2014/main" val="2326831992"/>
                    </a:ext>
                  </a:extLst>
                </a:gridCol>
              </a:tblGrid>
              <a:tr h="17187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налогов и сборов</a:t>
                      </a:r>
                    </a:p>
                  </a:txBody>
                  <a:tcPr marL="4232" marR="4232" marT="42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Первоначальный план 2025</a:t>
                      </a:r>
                    </a:p>
                  </a:txBody>
                  <a:tcPr marL="4232" marR="4232" marT="42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2025</a:t>
                      </a:r>
                    </a:p>
                  </a:txBody>
                  <a:tcPr marL="4232" marR="4232" marT="42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Прогноз 2026 года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Прогноз 2027 года</a:t>
                      </a:r>
                    </a:p>
                  </a:txBody>
                  <a:tcPr marL="4232" marR="4232" marT="42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Прогноз 2028 года</a:t>
                      </a:r>
                    </a:p>
                  </a:txBody>
                  <a:tcPr marL="4232" marR="4232" marT="42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74427103"/>
                  </a:ext>
                </a:extLst>
              </a:tr>
              <a:tr h="6747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Прогноз 2026 года</a:t>
                      </a:r>
                    </a:p>
                  </a:txBody>
                  <a:tcPr marL="4232" marR="4232" marT="42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отклонения от первоночального плана (%)</a:t>
                      </a:r>
                    </a:p>
                  </a:txBody>
                  <a:tcPr marL="4232" marR="4232" marT="42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отклонения от ожидаемого исполнения (%)</a:t>
                      </a:r>
                    </a:p>
                  </a:txBody>
                  <a:tcPr marL="4232" marR="4232" marT="42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14601487"/>
                  </a:ext>
                </a:extLst>
              </a:tr>
              <a:tr h="22403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НАЛОГОВЫЕ  ДОХОДЫ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1 237 802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1 458 783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873 579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894 391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920 671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40587097"/>
                  </a:ext>
                </a:extLst>
              </a:tr>
              <a:tr h="1718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 на доходы физических лиц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969 695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1 159 176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580 634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603 861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628 014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59307523"/>
                  </a:ext>
                </a:extLst>
              </a:tr>
              <a:tr h="17502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уплаты акцизов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53 208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53 208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55 177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49 239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48 323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76345967"/>
                  </a:ext>
                </a:extLst>
              </a:tr>
              <a:tr h="1718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Единый сельскохозяйственный налог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15 625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21 625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20 855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21 275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21 146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9285053"/>
                  </a:ext>
                </a:extLst>
              </a:tr>
              <a:tr h="33951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Налог, взимаемый в связи с применением патентной системы налогообложения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21 611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21 611</a:t>
                      </a:r>
                    </a:p>
                  </a:txBody>
                  <a:tcPr marL="4232" marR="4232" marT="42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8 087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8 411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8 747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98363617"/>
                  </a:ext>
                </a:extLst>
              </a:tr>
              <a:tr h="1718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 на имущество физических лиц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61 153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61 153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59 996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60 596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61 202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94060986"/>
                  </a:ext>
                </a:extLst>
              </a:tr>
              <a:tr h="1718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107 506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123 006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125 791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127 048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128 319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6274060"/>
                  </a:ext>
                </a:extLst>
              </a:tr>
              <a:tr h="1718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Государственная пошлина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9 004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19 004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23 039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23 961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24 919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91296719"/>
                  </a:ext>
                </a:extLst>
              </a:tr>
              <a:tr h="1718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НЕНАЛОГОВЫЕ  ДОХОДЫ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94 218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116 987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76 326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76 439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79 161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98106696"/>
                  </a:ext>
                </a:extLst>
              </a:tr>
              <a:tr h="33951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Арендная плата и поступления от продажи права на заключение договоров аренды за земли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66 782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72 082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65 074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65 073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67 677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44867045"/>
                  </a:ext>
                </a:extLst>
              </a:tr>
              <a:tr h="1718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сдачи в аренду имущества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2 430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2 430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2 430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05839440"/>
                  </a:ext>
                </a:extLst>
              </a:tr>
              <a:tr h="25763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поступления от использования имущества (соц найм)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2 900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2 900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2 900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2 900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2 900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05964851"/>
                  </a:ext>
                </a:extLst>
              </a:tr>
              <a:tr h="19042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Плата за негативное воздействие на окружающую среду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1 920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1 920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98202522"/>
                  </a:ext>
                </a:extLst>
              </a:tr>
              <a:tr h="17362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оказания платных услуг (работ)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85192095"/>
                  </a:ext>
                </a:extLst>
              </a:tr>
              <a:tr h="20722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доходы от компенсации затрат государства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14 656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14 656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11510540"/>
                  </a:ext>
                </a:extLst>
              </a:tr>
              <a:tr h="17502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реализации имущества 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5 250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59822604"/>
                  </a:ext>
                </a:extLst>
              </a:tr>
              <a:tr h="1718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продажи земельных участков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3 053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11 553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3 053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3 053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3 053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03423488"/>
                  </a:ext>
                </a:extLst>
              </a:tr>
              <a:tr h="1718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Штрафы, санкции, возмещение ущерба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1 300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1 300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1 806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1 879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1 954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26658400"/>
                  </a:ext>
                </a:extLst>
              </a:tr>
              <a:tr h="17502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неналоговые доходы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4 686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6674991"/>
                  </a:ext>
                </a:extLst>
              </a:tr>
              <a:tr h="1718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  НАЛОГОВЫХ И НЕНАЛОГОВЫХ ДОХОДОВ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1 332 020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1 575 770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949 905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970 830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999 832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91788906"/>
                  </a:ext>
                </a:extLst>
              </a:tr>
              <a:tr h="1718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Дотация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340 906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344 906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723 254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212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759 453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759 453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93644966"/>
                  </a:ext>
                </a:extLst>
              </a:tr>
              <a:tr h="182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Субсидии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55 031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71 609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225 580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778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315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72 316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72 316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80618924"/>
                  </a:ext>
                </a:extLst>
              </a:tr>
              <a:tr h="182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Субвенции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2 179 944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2 153 469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2 416 998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115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2 506 374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2 506 374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75362213"/>
                  </a:ext>
                </a:extLst>
              </a:tr>
              <a:tr h="182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Иные межбюджетные трансферты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51 970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257 849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21198762"/>
                  </a:ext>
                </a:extLst>
              </a:tr>
              <a:tr h="182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безвозмездные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19728890"/>
                  </a:ext>
                </a:extLst>
              </a:tr>
              <a:tr h="217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 БЕЗВОЗМЕЗДНЫХ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2 627 851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2 828 407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3 365 832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119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3 338 144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3 338 144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54707982"/>
                  </a:ext>
                </a:extLst>
              </a:tr>
              <a:tr h="22403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ДОХОДОВ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3 959</a:t>
                      </a:r>
                      <a:r>
                        <a:rPr lang="ru-RU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871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4 404 177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4 315 737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4 308 974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4 337 975</a:t>
                      </a:r>
                    </a:p>
                  </a:txBody>
                  <a:tcPr marL="4232" marR="4232" marT="42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3859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635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9F233D-92F8-CC23-EF33-A5600AB4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571"/>
            <a:ext cx="12192000" cy="837416"/>
          </a:xfrm>
          <a:gradFill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8F419F5-52AD-6A9C-4981-FCA2A0F305C0}"/>
              </a:ext>
            </a:extLst>
          </p:cNvPr>
          <p:cNvSpPr txBox="1"/>
          <p:nvPr/>
        </p:nvSpPr>
        <p:spPr>
          <a:xfrm>
            <a:off x="231335" y="762955"/>
            <a:ext cx="11968943" cy="923326"/>
          </a:xfrm>
          <a:prstGeom prst="rect">
            <a:avLst/>
          </a:prstGeom>
          <a:noFill/>
        </p:spPr>
        <p:txBody>
          <a:bodyPr wrap="square" lIns="91428" tIns="45718" rIns="91428" bIns="45718" rtlCol="0">
            <a:spAutoFit/>
          </a:bodyPr>
          <a:lstStyle/>
          <a:p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отношения на 2026 год и плановый период 2027 и 2028 годов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9939856-11D6-4AB8-F9DD-4D03028C3BD0}"/>
              </a:ext>
            </a:extLst>
          </p:cNvPr>
          <p:cNvSpPr txBox="1"/>
          <p:nvPr/>
        </p:nvSpPr>
        <p:spPr>
          <a:xfrm>
            <a:off x="10935759" y="1318545"/>
            <a:ext cx="1223088" cy="323163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01C8759-A4E6-8AEB-1937-F68102ECF4B8}"/>
              </a:ext>
            </a:extLst>
          </p:cNvPr>
          <p:cNvSpPr txBox="1"/>
          <p:nvPr/>
        </p:nvSpPr>
        <p:spPr>
          <a:xfrm>
            <a:off x="4428163" y="1682405"/>
            <a:ext cx="7530956" cy="4001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/>
        </p:spPr>
        <p:txBody>
          <a:bodyPr wrap="square" lIns="91428" tIns="45718" rIns="91428" bIns="45718" rtlCol="0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2025 год                    2026 год                2027 год                2028 год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542781157"/>
              </p:ext>
            </p:extLst>
          </p:nvPr>
        </p:nvGraphicFramePr>
        <p:xfrm>
          <a:off x="6451981" y="2430380"/>
          <a:ext cx="1726251" cy="4319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122143452"/>
              </p:ext>
            </p:extLst>
          </p:nvPr>
        </p:nvGraphicFramePr>
        <p:xfrm>
          <a:off x="8435085" y="2430380"/>
          <a:ext cx="1837363" cy="4330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755791825"/>
              </p:ext>
            </p:extLst>
          </p:nvPr>
        </p:nvGraphicFramePr>
        <p:xfrm>
          <a:off x="10272448" y="2380179"/>
          <a:ext cx="1795637" cy="4359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270747450"/>
              </p:ext>
            </p:extLst>
          </p:nvPr>
        </p:nvGraphicFramePr>
        <p:xfrm>
          <a:off x="231336" y="2575493"/>
          <a:ext cx="3734497" cy="3949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538401938"/>
              </p:ext>
            </p:extLst>
          </p:nvPr>
        </p:nvGraphicFramePr>
        <p:xfrm>
          <a:off x="4410388" y="2425702"/>
          <a:ext cx="1805413" cy="4345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11E90CA-05D5-2ACD-07BB-7C98CCD36C39}"/>
              </a:ext>
            </a:extLst>
          </p:cNvPr>
          <p:cNvSpPr txBox="1"/>
          <p:nvPr/>
        </p:nvSpPr>
        <p:spPr>
          <a:xfrm>
            <a:off x="7954957" y="2134837"/>
            <a:ext cx="910827" cy="40011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-0,8%</a:t>
            </a:r>
          </a:p>
        </p:txBody>
      </p:sp>
      <p:sp>
        <p:nvSpPr>
          <p:cNvPr id="27" name="Shape 26"/>
          <p:cNvSpPr/>
          <p:nvPr/>
        </p:nvSpPr>
        <p:spPr>
          <a:xfrm rot="10223435" flipH="1">
            <a:off x="8071485" y="2338116"/>
            <a:ext cx="709307" cy="638765"/>
          </a:xfrm>
          <a:prstGeom prst="swooshArrow">
            <a:avLst>
              <a:gd name="adj1" fmla="val 16310"/>
              <a:gd name="adj2" fmla="val 31370"/>
            </a:avLst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C2A3FDA-3ED6-CF9B-7011-47819869552F}"/>
              </a:ext>
            </a:extLst>
          </p:cNvPr>
          <p:cNvSpPr txBox="1"/>
          <p:nvPr/>
        </p:nvSpPr>
        <p:spPr>
          <a:xfrm>
            <a:off x="11122093" y="58954"/>
            <a:ext cx="1011811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8</a:t>
            </a:r>
          </a:p>
        </p:txBody>
      </p:sp>
      <p:sp>
        <p:nvSpPr>
          <p:cNvPr id="19" name="Shape 18"/>
          <p:cNvSpPr/>
          <p:nvPr/>
        </p:nvSpPr>
        <p:spPr>
          <a:xfrm rot="950062">
            <a:off x="5804309" y="2070972"/>
            <a:ext cx="822979" cy="638765"/>
          </a:xfrm>
          <a:prstGeom prst="swooshArrow">
            <a:avLst>
              <a:gd name="adj1" fmla="val 16310"/>
              <a:gd name="adj2" fmla="val 31370"/>
            </a:avLst>
          </a:pr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11E90CA-05D5-2ACD-07BB-7C98CCD36C39}"/>
              </a:ext>
            </a:extLst>
          </p:cNvPr>
          <p:cNvSpPr txBox="1"/>
          <p:nvPr/>
        </p:nvSpPr>
        <p:spPr>
          <a:xfrm>
            <a:off x="5979660" y="2460049"/>
            <a:ext cx="907621" cy="40011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+19%</a:t>
            </a:r>
          </a:p>
        </p:txBody>
      </p:sp>
      <p:pic>
        <p:nvPicPr>
          <p:cNvPr id="26" name="Рисунок 25" descr="Picture background"/>
          <p:cNvPicPr/>
          <p:nvPr/>
        </p:nvPicPr>
        <p:blipFill>
          <a:blip r:embed="rId2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400" y="2283402"/>
            <a:ext cx="672821" cy="6750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547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9F233D-92F8-CC23-EF33-A5600AB4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571"/>
            <a:ext cx="12192000" cy="837416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9939856-11D6-4AB8-F9DD-4D03028C3BD0}"/>
              </a:ext>
            </a:extLst>
          </p:cNvPr>
          <p:cNvSpPr txBox="1"/>
          <p:nvPr/>
        </p:nvSpPr>
        <p:spPr>
          <a:xfrm>
            <a:off x="11400958" y="835565"/>
            <a:ext cx="784895" cy="27699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5700EAD-BCA0-11F4-9C6C-04EBAC81BB5E}"/>
              </a:ext>
            </a:extLst>
          </p:cNvPr>
          <p:cNvSpPr txBox="1"/>
          <p:nvPr/>
        </p:nvSpPr>
        <p:spPr>
          <a:xfrm>
            <a:off x="2258009" y="1045031"/>
            <a:ext cx="7457299" cy="523220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муниципального бюджета на 2026 год </a:t>
            </a: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1228937" y="1630419"/>
          <a:ext cx="9700731" cy="4787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440A71C-C397-A397-F640-1279A2C49DC6}"/>
              </a:ext>
            </a:extLst>
          </p:cNvPr>
          <p:cNvSpPr txBox="1"/>
          <p:nvPr/>
        </p:nvSpPr>
        <p:spPr>
          <a:xfrm>
            <a:off x="11122093" y="58954"/>
            <a:ext cx="1011811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9</a:t>
            </a:r>
          </a:p>
        </p:txBody>
      </p:sp>
    </p:spTree>
    <p:extLst>
      <p:ext uri="{BB962C8B-B14F-4D97-AF65-F5344CB8AC3E}">
        <p14:creationId xmlns:p14="http://schemas.microsoft.com/office/powerpoint/2010/main" val="4181544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9F233D-92F8-CC23-EF33-A5600AB4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571"/>
            <a:ext cx="12192000" cy="837416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Диаграмма 6">
            <a:extLst>
              <a:ext uri="{FF2B5EF4-FFF2-40B4-BE49-F238E27FC236}">
                <a16:creationId xmlns="" xmlns:a16="http://schemas.microsoft.com/office/drawing/2014/main" id="{922D4120-2156-C5EB-C2AD-87EE9BD67C26}"/>
              </a:ext>
            </a:extLst>
          </p:cNvPr>
          <p:cNvGraphicFramePr/>
          <p:nvPr/>
        </p:nvGraphicFramePr>
        <p:xfrm>
          <a:off x="6495692" y="2087592"/>
          <a:ext cx="5228781" cy="4399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2122105" y="2927587"/>
            <a:ext cx="43682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17586" y="846989"/>
            <a:ext cx="11559396" cy="7143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бюджета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Шебекинского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на 2026 год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38356" y="1858992"/>
            <a:ext cx="1129197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структура по сравнению с 2025 годом существенно не изменилась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798608" y="2622437"/>
            <a:ext cx="4485736" cy="365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Отрасли социальной направленности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973" y="3059881"/>
            <a:ext cx="595223" cy="62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553" y="4002658"/>
            <a:ext cx="595223" cy="682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988" y="4934317"/>
            <a:ext cx="695505" cy="539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980" y="5857337"/>
            <a:ext cx="643208" cy="63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146108" y="2324826"/>
            <a:ext cx="1798608" cy="3774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Удельный вес отраслей социальной направленности в общем объеме расходов составляет             81,4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889852" y="3059876"/>
            <a:ext cx="2251495" cy="6204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331133" y="3059872"/>
            <a:ext cx="1052423" cy="6204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52,2%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889852" y="4097547"/>
            <a:ext cx="2251495" cy="558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политика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889852" y="4899813"/>
            <a:ext cx="2251495" cy="573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Культура, кинематография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331133" y="4099710"/>
            <a:ext cx="1052423" cy="585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15,8%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495028" y="4899811"/>
            <a:ext cx="995365" cy="573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9,5%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889852" y="5865961"/>
            <a:ext cx="2251495" cy="6038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 и спорт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495034" y="5857337"/>
            <a:ext cx="888521" cy="638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3,9%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E9CB14C-1D48-7AC7-DB48-E470AE9122D7}"/>
              </a:ext>
            </a:extLst>
          </p:cNvPr>
          <p:cNvSpPr txBox="1"/>
          <p:nvPr/>
        </p:nvSpPr>
        <p:spPr>
          <a:xfrm>
            <a:off x="11122091" y="58954"/>
            <a:ext cx="1133640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10</a:t>
            </a:r>
          </a:p>
        </p:txBody>
      </p:sp>
    </p:spTree>
    <p:extLst>
      <p:ext uri="{BB962C8B-B14F-4D97-AF65-F5344CB8AC3E}">
        <p14:creationId xmlns:p14="http://schemas.microsoft.com/office/powerpoint/2010/main" val="2230001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9F233D-92F8-CC23-EF33-A5600AB4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2185" y="9571"/>
            <a:ext cx="12192000" cy="837416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9012" y="962969"/>
            <a:ext cx="11790096" cy="623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20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ШЕБЕКИНСКОГО МУНИЦИПАЛЬНОГО ОКРУГА НА 2025-2026 ГОДЫ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463001" y="1505117"/>
            <a:ext cx="1416107" cy="4207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млн. руб.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377187"/>
              </p:ext>
            </p:extLst>
          </p:nvPr>
        </p:nvGraphicFramePr>
        <p:xfrm>
          <a:off x="838212" y="1844987"/>
          <a:ext cx="11040913" cy="4988948"/>
        </p:xfrm>
        <a:graphic>
          <a:graphicData uri="http://schemas.openxmlformats.org/drawingml/2006/table">
            <a:tbl>
              <a:tblPr/>
              <a:tblGrid>
                <a:gridCol w="456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91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8104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825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8253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1298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6973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7855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4897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2336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819387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40145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819387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686556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</a:tblGrid>
              <a:tr h="2089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 п/п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отрасли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Первоначальный план 2025 год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 том числе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2025 год, ожидаемое 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 том числе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 год 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 том числе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Отклонение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 том числе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04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местные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областные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местные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областные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местные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областные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местные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областные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89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37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844" marR="4844" marT="48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 РАСХОДОВ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4 013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1 726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2 287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4 686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2 243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2 443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4 327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1 685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2 642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-359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-558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199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97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Общегосударственные вопросы 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353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352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420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415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340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-79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-75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77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Национальная безопасность и правоохранительная деятельность 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- 34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-18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-16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28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Национальная экономика 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266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205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61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373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312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363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212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-10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-161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01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186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169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-136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-119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-17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28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Охрана окружающей среды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587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Образование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2 064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467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1 597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2 127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494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1 633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2 255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478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1 777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+128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-16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144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80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Культура, кинематография 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396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395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388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387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412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412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80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80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Социальная политика 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645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607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970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264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706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685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648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-285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-227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-58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80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Физическая культура и спорт 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127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127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133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133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167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167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401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Средства массовой информации 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401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Обслуживание муниципального долга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6754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Условно утвержденные расходы (на 2027 год - 2,5%, на 2028 год - 5% от общей суммы собственных средств)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844" marR="4844" marT="484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844" marR="4844" marT="4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C4CC171-E77A-017A-4FFD-D7812579B261}"/>
              </a:ext>
            </a:extLst>
          </p:cNvPr>
          <p:cNvSpPr txBox="1"/>
          <p:nvPr/>
        </p:nvSpPr>
        <p:spPr>
          <a:xfrm>
            <a:off x="11122098" y="58954"/>
            <a:ext cx="1124599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11</a:t>
            </a:r>
          </a:p>
        </p:txBody>
      </p:sp>
    </p:spTree>
    <p:extLst>
      <p:ext uri="{BB962C8B-B14F-4D97-AF65-F5344CB8AC3E}">
        <p14:creationId xmlns:p14="http://schemas.microsoft.com/office/powerpoint/2010/main" val="3864970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9F233D-92F8-CC23-EF33-A5600AB4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571"/>
            <a:ext cx="12192000" cy="837416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2000">
                <a:schemeClr val="accent1">
                  <a:lumMod val="20000"/>
                  <a:lumOff val="80000"/>
                  <a:shade val="67500"/>
                  <a:satMod val="115000"/>
                  <a:alpha val="92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8F419F5-52AD-6A9C-4981-FCA2A0F305C0}"/>
              </a:ext>
            </a:extLst>
          </p:cNvPr>
          <p:cNvSpPr txBox="1"/>
          <p:nvPr/>
        </p:nvSpPr>
        <p:spPr>
          <a:xfrm>
            <a:off x="2919630" y="872207"/>
            <a:ext cx="7623111" cy="523220"/>
          </a:xfrm>
          <a:prstGeom prst="rect">
            <a:avLst/>
          </a:prstGeom>
          <a:noFill/>
        </p:spPr>
        <p:txBody>
          <a:bodyPr wrap="square" lIns="91428" tIns="45718" rIns="91428" bIns="45718" rtlCol="0">
            <a:spAutoFit/>
          </a:bodyPr>
          <a:lstStyle/>
          <a:p>
            <a:r>
              <a:rPr lang="ru-RU" sz="28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НА 2026-2028 ГОДЫ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9939856-11D6-4AB8-F9DD-4D03028C3BD0}"/>
              </a:ext>
            </a:extLst>
          </p:cNvPr>
          <p:cNvSpPr txBox="1"/>
          <p:nvPr/>
        </p:nvSpPr>
        <p:spPr>
          <a:xfrm>
            <a:off x="11206754" y="1256931"/>
            <a:ext cx="784895" cy="27699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12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E99D997-CF82-90CD-9A3E-4D525B2F4C26}"/>
              </a:ext>
            </a:extLst>
          </p:cNvPr>
          <p:cNvSpPr txBox="1"/>
          <p:nvPr/>
        </p:nvSpPr>
        <p:spPr>
          <a:xfrm>
            <a:off x="4993716" y="3938185"/>
            <a:ext cx="245576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FFC2CA5-92A1-ACAA-79B8-13DB3F8FEE3B}"/>
              </a:ext>
            </a:extLst>
          </p:cNvPr>
          <p:cNvSpPr txBox="1"/>
          <p:nvPr/>
        </p:nvSpPr>
        <p:spPr>
          <a:xfrm>
            <a:off x="7195013" y="3938185"/>
            <a:ext cx="245576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415244"/>
              </p:ext>
            </p:extLst>
          </p:nvPr>
        </p:nvGraphicFramePr>
        <p:xfrm>
          <a:off x="447675" y="1566865"/>
          <a:ext cx="3163888" cy="537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5" imgW="4358271" imgH="6852749" progId="Word.Document.12">
                  <p:embed/>
                </p:oleObj>
              </mc:Choice>
              <mc:Fallback>
                <p:oleObj name="Document" r:id="rId5" imgW="4358271" imgH="6852749" progId="Word.Document.12">
                  <p:embed/>
                  <p:pic>
                    <p:nvPicPr>
                      <p:cNvPr id="10" name="Объект 9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7675" y="1566865"/>
                        <a:ext cx="3163888" cy="5375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818184273"/>
              </p:ext>
            </p:extLst>
          </p:nvPr>
        </p:nvGraphicFramePr>
        <p:xfrm>
          <a:off x="5467358" y="1452979"/>
          <a:ext cx="6657975" cy="5066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F086D2A-D9B6-0B12-E786-85F4A688F4FC}"/>
              </a:ext>
            </a:extLst>
          </p:cNvPr>
          <p:cNvSpPr txBox="1"/>
          <p:nvPr/>
        </p:nvSpPr>
        <p:spPr>
          <a:xfrm>
            <a:off x="11122091" y="58954"/>
            <a:ext cx="1133640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12</a:t>
            </a:r>
          </a:p>
        </p:txBody>
      </p:sp>
    </p:spTree>
    <p:extLst>
      <p:ext uri="{BB962C8B-B14F-4D97-AF65-F5344CB8AC3E}">
        <p14:creationId xmlns:p14="http://schemas.microsoft.com/office/powerpoint/2010/main" val="1118696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9F233D-92F8-CC23-EF33-A5600AB4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571"/>
            <a:ext cx="12192000" cy="837416"/>
          </a:xfrm>
          <a:gradFill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8F419F5-52AD-6A9C-4981-FCA2A0F305C0}"/>
              </a:ext>
            </a:extLst>
          </p:cNvPr>
          <p:cNvSpPr txBox="1"/>
          <p:nvPr/>
        </p:nvSpPr>
        <p:spPr>
          <a:xfrm>
            <a:off x="231335" y="762955"/>
            <a:ext cx="11968943" cy="923328"/>
          </a:xfrm>
          <a:prstGeom prst="rect">
            <a:avLst/>
          </a:prstGeom>
          <a:noFill/>
        </p:spPr>
        <p:txBody>
          <a:bodyPr wrap="square" lIns="91428" tIns="45718" rIns="91428" bIns="45718" rtlCol="0">
            <a:spAutoFit/>
          </a:bodyPr>
          <a:lstStyle/>
          <a:p>
            <a:pPr algn="ctr"/>
            <a:r>
              <a:rPr lang="ru-RU" sz="27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показатели к формированию расходов бюджета на 2026 год и плановый период 2027  2028 годов</a:t>
            </a:r>
          </a:p>
        </p:txBody>
      </p:sp>
      <p:graphicFrame>
        <p:nvGraphicFramePr>
          <p:cNvPr id="13" name="Схема 12"/>
          <p:cNvGraphicFramePr/>
          <p:nvPr/>
        </p:nvGraphicFramePr>
        <p:xfrm>
          <a:off x="231331" y="1986596"/>
          <a:ext cx="4206332" cy="4539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4753160" y="1760656"/>
            <a:ext cx="1311217" cy="2935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863744" y="1777191"/>
            <a:ext cx="1340501" cy="295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2027 год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53160" y="2415397"/>
            <a:ext cx="1311217" cy="5779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58 900 рублей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1602">
            <a:off x="7714232" y="2053881"/>
            <a:ext cx="1149989" cy="361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5533117" y="1966192"/>
            <a:ext cx="1267035" cy="51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079" y="1985352"/>
            <a:ext cx="115432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4787657" y="3217653"/>
            <a:ext cx="1276715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22 440 рублей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911791" y="3217653"/>
            <a:ext cx="4930068" cy="5262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27 093 рублей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87664" y="3899141"/>
            <a:ext cx="1276713" cy="6383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7,4%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911788" y="3877573"/>
            <a:ext cx="1291933" cy="6383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5,5%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884701" y="3899147"/>
            <a:ext cx="1125647" cy="5952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4,1%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787759" y="3920713"/>
            <a:ext cx="1054100" cy="5952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4,1%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787657" y="4826479"/>
            <a:ext cx="1378979" cy="7591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1.01 на 10%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911796" y="4850210"/>
            <a:ext cx="1467601" cy="7354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1.10 на 4%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863741" y="4826488"/>
            <a:ext cx="2957163" cy="8065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1.10.на 4% 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787664" y="5814204"/>
            <a:ext cx="1276713" cy="7159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7,4%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911791" y="5814204"/>
            <a:ext cx="1291932" cy="7159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5,5%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884693" y="5814204"/>
            <a:ext cx="1113323" cy="7159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4,1%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0781405" y="5814211"/>
            <a:ext cx="1060451" cy="7375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4,1%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11788" y="1777198"/>
            <a:ext cx="1455349" cy="295199"/>
          </a:xfrm>
          <a:prstGeom prst="roundRect">
            <a:avLst>
              <a:gd name="adj" fmla="val 1883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0584612" y="1777192"/>
            <a:ext cx="1257245" cy="3056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2028 год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0584612" y="2452099"/>
            <a:ext cx="1257245" cy="5310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72 300 рублей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8891822" y="2446684"/>
            <a:ext cx="1319079" cy="5310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68 200 рублей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11796" y="2431041"/>
            <a:ext cx="1467601" cy="54668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63 800 рублей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9E95534-94FE-50DE-ADC6-286987C939D7}"/>
              </a:ext>
            </a:extLst>
          </p:cNvPr>
          <p:cNvSpPr txBox="1"/>
          <p:nvPr/>
        </p:nvSpPr>
        <p:spPr>
          <a:xfrm>
            <a:off x="11122091" y="58954"/>
            <a:ext cx="1133640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13</a:t>
            </a:r>
          </a:p>
        </p:txBody>
      </p:sp>
    </p:spTree>
    <p:extLst>
      <p:ext uri="{BB962C8B-B14F-4D97-AF65-F5344CB8AC3E}">
        <p14:creationId xmlns:p14="http://schemas.microsoft.com/office/powerpoint/2010/main" val="1799483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9F233D-92F8-CC23-EF33-A5600AB41FB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9525"/>
            <a:ext cx="12192000" cy="838200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2000">
                <a:schemeClr val="accent1">
                  <a:lumMod val="20000"/>
                  <a:lumOff val="80000"/>
                  <a:shade val="67500"/>
                  <a:satMod val="115000"/>
                  <a:alpha val="92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8F419F5-52AD-6A9C-4981-FCA2A0F305C0}"/>
              </a:ext>
            </a:extLst>
          </p:cNvPr>
          <p:cNvSpPr txBox="1"/>
          <p:nvPr/>
        </p:nvSpPr>
        <p:spPr>
          <a:xfrm>
            <a:off x="2919624" y="872203"/>
            <a:ext cx="7623111" cy="523220"/>
          </a:xfrm>
          <a:prstGeom prst="rect">
            <a:avLst/>
          </a:prstGeom>
          <a:noFill/>
        </p:spPr>
        <p:txBody>
          <a:bodyPr wrap="square" lIns="91428" tIns="45718" rIns="91428" bIns="45718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НА 2026-2028 ГОДЫ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9939856-11D6-4AB8-F9DD-4D03028C3BD0}"/>
              </a:ext>
            </a:extLst>
          </p:cNvPr>
          <p:cNvSpPr txBox="1"/>
          <p:nvPr/>
        </p:nvSpPr>
        <p:spPr>
          <a:xfrm>
            <a:off x="11400958" y="835565"/>
            <a:ext cx="768865" cy="27699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903FC1E2-DB14-E082-BB2C-FBB9EC2FB4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9225802"/>
              </p:ext>
            </p:extLst>
          </p:nvPr>
        </p:nvGraphicFramePr>
        <p:xfrm>
          <a:off x="537585" y="2047249"/>
          <a:ext cx="11299371" cy="4259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A770EC7-0345-6366-E281-366BE1358914}"/>
              </a:ext>
            </a:extLst>
          </p:cNvPr>
          <p:cNvSpPr txBox="1"/>
          <p:nvPr/>
        </p:nvSpPr>
        <p:spPr>
          <a:xfrm>
            <a:off x="4228172" y="1789413"/>
            <a:ext cx="5990253" cy="3847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28" tIns="45718" rIns="91428" bIns="45718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11E90CA-05D5-2ACD-07BB-7C98CCD36C39}"/>
              </a:ext>
            </a:extLst>
          </p:cNvPr>
          <p:cNvSpPr txBox="1"/>
          <p:nvPr/>
        </p:nvSpPr>
        <p:spPr>
          <a:xfrm>
            <a:off x="4144849" y="1780563"/>
            <a:ext cx="1463859" cy="1554271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2026 год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4 315 737,3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7964415-6078-FB4C-2D01-2FC9411F1CE1}"/>
              </a:ext>
            </a:extLst>
          </p:cNvPr>
          <p:cNvSpPr txBox="1"/>
          <p:nvPr/>
        </p:nvSpPr>
        <p:spPr>
          <a:xfrm>
            <a:off x="6766037" y="1780697"/>
            <a:ext cx="1463859" cy="1554271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2027 год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4 308 973,5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01C8759-A4E6-8AEB-1937-F68102ECF4B8}"/>
              </a:ext>
            </a:extLst>
          </p:cNvPr>
          <p:cNvSpPr txBox="1"/>
          <p:nvPr/>
        </p:nvSpPr>
        <p:spPr>
          <a:xfrm>
            <a:off x="9033233" y="1780563"/>
            <a:ext cx="1463859" cy="1554271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2028 год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4 337 975,5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E99D997-CF82-90CD-9A3E-4D525B2F4C26}"/>
              </a:ext>
            </a:extLst>
          </p:cNvPr>
          <p:cNvSpPr txBox="1"/>
          <p:nvPr/>
        </p:nvSpPr>
        <p:spPr>
          <a:xfrm>
            <a:off x="4144855" y="3726533"/>
            <a:ext cx="1389479" cy="677107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4 327 119,3</a:t>
            </a: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FFC2CA5-92A1-ACAA-79B8-13DB3F8FEE3B}"/>
              </a:ext>
            </a:extLst>
          </p:cNvPr>
          <p:cNvSpPr txBox="1"/>
          <p:nvPr/>
        </p:nvSpPr>
        <p:spPr>
          <a:xfrm>
            <a:off x="6766037" y="3759773"/>
            <a:ext cx="1463859" cy="677107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4 320 708,5</a:t>
            </a: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063B0D0-3750-D4E9-DB7D-B5D06B4A843A}"/>
              </a:ext>
            </a:extLst>
          </p:cNvPr>
          <p:cNvSpPr txBox="1"/>
          <p:nvPr/>
        </p:nvSpPr>
        <p:spPr>
          <a:xfrm>
            <a:off x="9090941" y="3735397"/>
            <a:ext cx="1402944" cy="677107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4 349 085,5</a:t>
            </a: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D0A5C44-1154-B7A7-FF44-5C84710E5EED}"/>
              </a:ext>
            </a:extLst>
          </p:cNvPr>
          <p:cNvSpPr txBox="1"/>
          <p:nvPr/>
        </p:nvSpPr>
        <p:spPr>
          <a:xfrm>
            <a:off x="4228173" y="5249213"/>
            <a:ext cx="1044835" cy="677107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- 11 382 </a:t>
            </a:r>
          </a:p>
          <a:p>
            <a:endParaRPr lang="ru-RU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5274EE0-0FE3-DC41-F9A6-8EC027D37FD4}"/>
              </a:ext>
            </a:extLst>
          </p:cNvPr>
          <p:cNvSpPr txBox="1"/>
          <p:nvPr/>
        </p:nvSpPr>
        <p:spPr>
          <a:xfrm>
            <a:off x="6918089" y="5206731"/>
            <a:ext cx="1044835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- 11 735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A5B1423-355D-6F10-B60A-795B2F334850}"/>
              </a:ext>
            </a:extLst>
          </p:cNvPr>
          <p:cNvSpPr txBox="1"/>
          <p:nvPr/>
        </p:nvSpPr>
        <p:spPr>
          <a:xfrm>
            <a:off x="9143722" y="5206725"/>
            <a:ext cx="970455" cy="677107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- 11 110</a:t>
            </a:r>
          </a:p>
          <a:p>
            <a:endParaRPr lang="ru-RU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0BB76D4-46F1-1B31-35D1-63724FD894D5}"/>
              </a:ext>
            </a:extLst>
          </p:cNvPr>
          <p:cNvSpPr txBox="1"/>
          <p:nvPr/>
        </p:nvSpPr>
        <p:spPr>
          <a:xfrm>
            <a:off x="11122098" y="58954"/>
            <a:ext cx="889983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</a:p>
        </p:txBody>
      </p:sp>
    </p:spTree>
    <p:extLst>
      <p:ext uri="{BB962C8B-B14F-4D97-AF65-F5344CB8AC3E}">
        <p14:creationId xmlns:p14="http://schemas.microsoft.com/office/powerpoint/2010/main" val="1926861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-облако 4"/>
          <p:cNvSpPr/>
          <p:nvPr/>
        </p:nvSpPr>
        <p:spPr bwMode="auto">
          <a:xfrm>
            <a:off x="527059" y="67733"/>
            <a:ext cx="8544983" cy="4800600"/>
          </a:xfrm>
          <a:prstGeom prst="cloud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1829" tIns="60914" rIns="121829" bIns="60914"/>
          <a:lstStyle/>
          <a:p>
            <a:pPr algn="ctr" defTabSz="121606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0000"/>
                </a:solidFill>
                <a:latin typeface="Monotype Corsiva" panose="03010101010201010101" pitchFamily="66" charset="0"/>
              </a:rPr>
              <a:t>Уважаемые жители </a:t>
            </a:r>
            <a:r>
              <a:rPr lang="ru-RU" sz="2400" dirty="0" err="1">
                <a:solidFill>
                  <a:srgbClr val="000000"/>
                </a:solidFill>
                <a:latin typeface="Monotype Corsiva" panose="03010101010201010101" pitchFamily="66" charset="0"/>
              </a:rPr>
              <a:t>Шебекинского</a:t>
            </a:r>
            <a:r>
              <a:rPr lang="ru-RU" sz="2400" dirty="0">
                <a:solidFill>
                  <a:srgbClr val="000000"/>
                </a:solidFill>
                <a:latin typeface="Monotype Corsiva" panose="03010101010201010101" pitchFamily="66" charset="0"/>
              </a:rPr>
              <a:t> округа!</a:t>
            </a:r>
            <a:br>
              <a:rPr lang="ru-RU" sz="2400" dirty="0">
                <a:solidFill>
                  <a:srgbClr val="000000"/>
                </a:solidFill>
                <a:latin typeface="Monotype Corsiva" panose="03010101010201010101" pitchFamily="66" charset="0"/>
              </a:rPr>
            </a:br>
            <a:r>
              <a:rPr lang="ru-RU" sz="1600" dirty="0">
                <a:solidFill>
                  <a:srgbClr val="000000"/>
                </a:solidFill>
                <a:latin typeface="Monotype Corsiva" panose="03010101010201010101" pitchFamily="66" charset="0"/>
              </a:rPr>
              <a:t>Представляем Вашему вниманию «Бюджет для граждан», знакомящий в доступной форме с проектом бюджета округа на трехлетний период.</a:t>
            </a:r>
          </a:p>
          <a:p>
            <a:pPr algn="ctr" defTabSz="121606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latin typeface="Monotype Corsiva" panose="03010101010201010101" pitchFamily="66" charset="0"/>
              </a:rPr>
              <a:t>А вы знаете, на чем основывается развитие </a:t>
            </a:r>
            <a:r>
              <a:rPr lang="ru-RU" sz="1600" dirty="0" err="1">
                <a:solidFill>
                  <a:srgbClr val="000000"/>
                </a:solidFill>
                <a:latin typeface="Monotype Corsiva" panose="03010101010201010101" pitchFamily="66" charset="0"/>
              </a:rPr>
              <a:t>Шебекинского</a:t>
            </a:r>
            <a:r>
              <a:rPr lang="ru-RU" sz="1600" dirty="0">
                <a:solidFill>
                  <a:srgbClr val="000000"/>
                </a:solidFill>
                <a:latin typeface="Monotype Corsiva" panose="03010101010201010101" pitchFamily="66" charset="0"/>
              </a:rPr>
              <a:t> муниципального округа? Откуда берутся новые детские площадки, дороги, развиваются школы и учреждения дополнительного образования? За счет чего организовываются различные культурно-массовые мероприятия? </a:t>
            </a:r>
          </a:p>
          <a:p>
            <a:pPr algn="ctr" defTabSz="1216064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algn="ctr" defTabSz="121606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0000"/>
                </a:solidFill>
                <a:latin typeface="Monotype Corsiva" panose="03010101010201010101" pitchFamily="66" charset="0"/>
              </a:rPr>
              <a:t>Все это благодаря грамотно спланированному бюджету.</a:t>
            </a:r>
          </a:p>
          <a:p>
            <a:pPr algn="ctr" defTabSz="121606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0000"/>
                </a:solidFill>
                <a:latin typeface="Monotype Corsiva" panose="03010101010201010101" pitchFamily="66" charset="0"/>
              </a:rPr>
              <a:t>Сейчас мы вам расскажем о нем!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44693" y="3525011"/>
            <a:ext cx="3456384" cy="3456384"/>
          </a:xfrm>
          <a:prstGeom prst="rect">
            <a:avLst/>
          </a:prstGeom>
          <a:solidFill>
            <a:srgbClr val="FFFFFF">
              <a:alpha val="0"/>
            </a:srgbClr>
          </a:solidFill>
          <a:effectLst>
            <a:glow rad="1270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  <a:softEdge rad="635000"/>
          </a:effectLst>
        </p:spPr>
      </p:pic>
      <p:sp>
        <p:nvSpPr>
          <p:cNvPr id="89092" name="Текст. поле 24596"/>
          <p:cNvSpPr txBox="1">
            <a:spLocks noChangeArrowheads="1"/>
          </p:cNvSpPr>
          <p:nvPr/>
        </p:nvSpPr>
        <p:spPr bwMode="auto">
          <a:xfrm>
            <a:off x="10915659" y="6481235"/>
            <a:ext cx="96096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29" tIns="60914" rIns="121829" bIns="60914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264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2</a:t>
            </a:r>
            <a:endParaRPr lang="en-US" alt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04109" y="4614519"/>
            <a:ext cx="2767631" cy="1277368"/>
          </a:xfrm>
          <a:prstGeom prst="rect">
            <a:avLst/>
          </a:prstGeom>
          <a:effectLst>
            <a:glow>
              <a:schemeClr val="accent1"/>
            </a:glow>
            <a:softEdge rad="3810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9004296" y="5645153"/>
            <a:ext cx="2942193" cy="861699"/>
          </a:xfrm>
          <a:prstGeom prst="rect">
            <a:avLst/>
          </a:prstGeom>
        </p:spPr>
        <p:txBody>
          <a:bodyPr wrap="none" lIns="121829" tIns="60914" rIns="121829" bIns="60914">
            <a:spAutoFit/>
          </a:bodyPr>
          <a:lstStyle/>
          <a:p>
            <a:pPr algn="ctr" defTabSz="121606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0000">
                    <a:lumMod val="65000"/>
                    <a:lumOff val="3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https://komfin31.ru/</a:t>
            </a:r>
            <a:endParaRPr lang="ru-RU" sz="2400" b="1" dirty="0">
              <a:solidFill>
                <a:srgbClr val="000000">
                  <a:lumMod val="65000"/>
                  <a:lumOff val="3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"/>
            </a:endParaRPr>
          </a:p>
          <a:p>
            <a:pPr algn="ctr" defTabSz="121606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0000">
                    <a:lumMod val="65000"/>
                    <a:lumOff val="3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"/>
              </a:rPr>
              <a:t>+7 (47248) 3-29-88</a:t>
            </a:r>
            <a:endParaRPr lang="ru-RU" sz="2400" b="1" dirty="0">
              <a:solidFill>
                <a:srgbClr val="000000">
                  <a:lumMod val="65000"/>
                  <a:lumOff val="3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151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4160" y="3585238"/>
            <a:ext cx="3068275" cy="3100071"/>
          </a:xfrm>
          <a:prstGeom prst="rect">
            <a:avLst/>
          </a:prstGeom>
          <a:blipFill dpi="0" rotWithShape="1">
            <a:blip r:embed="rId4">
              <a:alphaModFix amt="55000"/>
            </a:blip>
            <a:srcRect/>
            <a:tile tx="0" ty="0" sx="100000" sy="100000" flip="none" algn="tl"/>
          </a:blipFill>
          <a:effectLst>
            <a:softEdge rad="736600"/>
          </a:effectLst>
        </p:spPr>
      </p:pic>
      <p:sp>
        <p:nvSpPr>
          <p:cNvPr id="8" name="Выноска-облако 4"/>
          <p:cNvSpPr/>
          <p:nvPr/>
        </p:nvSpPr>
        <p:spPr bwMode="auto">
          <a:xfrm>
            <a:off x="-152397" y="0"/>
            <a:ext cx="5668433" cy="4004733"/>
          </a:xfrm>
          <a:prstGeom prst="cloudCallo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378" tIns="45710" rIns="91378" bIns="45710"/>
          <a:lstStyle/>
          <a:p>
            <a:pPr algn="ctr" defTabSz="913901">
              <a:defRPr/>
            </a:pPr>
            <a:r>
              <a:rPr lang="ru-RU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 муниципальный округ расположен к востоку от Белгорода и граничит с Украиной на юге. Территория района составляет 1865,9 км² и представляет собой степную и лесостепную зоны.  Территория Шебекинского  округа составляет 1865,9 км²,  округ образован в 1928 году, располагается на юге Белгородской области, граничит на западе с Белгородским, на севере с Корочанским, на востоке с Новооскольским и Волоконовским районами. Южная граница является государственной с Украиной.</a:t>
            </a:r>
          </a:p>
        </p:txBody>
      </p:sp>
      <p:sp>
        <p:nvSpPr>
          <p:cNvPr id="90116" name="Текст. поле 24596"/>
          <p:cNvSpPr txBox="1">
            <a:spLocks noChangeArrowheads="1"/>
          </p:cNvSpPr>
          <p:nvPr/>
        </p:nvSpPr>
        <p:spPr bwMode="auto">
          <a:xfrm>
            <a:off x="10915658" y="6481235"/>
            <a:ext cx="96096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32" tIns="60916" rIns="121832" bIns="60916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9638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9638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9638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9638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267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Слайд 3</a:t>
            </a:r>
            <a:endParaRPr lang="en-US" altLang="ru-RU" sz="16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62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36715" y="2617139"/>
            <a:ext cx="2102605" cy="2784309"/>
          </a:xfrm>
          <a:prstGeom prst="rect">
            <a:avLst/>
          </a:prstGeom>
          <a:effectLst>
            <a:glow>
              <a:schemeClr val="accent1">
                <a:alpha val="28000"/>
              </a:schemeClr>
            </a:glow>
            <a:softEdge rad="342900"/>
          </a:effectLst>
        </p:spPr>
      </p:pic>
      <p:sp>
        <p:nvSpPr>
          <p:cNvPr id="91139" name="Заполнитель контента 2"/>
          <p:cNvSpPr>
            <a:spLocks noGrp="1" noEditPoints="1" noChangeArrowheads="1"/>
          </p:cNvSpPr>
          <p:nvPr>
            <p:ph idx="4294967295"/>
          </p:nvPr>
        </p:nvSpPr>
        <p:spPr>
          <a:xfrm>
            <a:off x="4967819" y="692151"/>
            <a:ext cx="7296149" cy="863600"/>
          </a:xfrm>
        </p:spPr>
        <p:txBody>
          <a:bodyPr/>
          <a:lstStyle/>
          <a:p>
            <a:pPr algn="just" eaLnBrk="1" hangingPunct="1"/>
            <a:r>
              <a:rPr lang="ru-RU" altLang="ru-RU" sz="1900" b="1">
                <a:solidFill>
                  <a:srgbClr val="595959"/>
                </a:solidFill>
                <a:latin typeface="Monotype Corsiva" pitchFamily="66" charset="0"/>
                <a:ea typeface="Monotype Corsiva" pitchFamily="66" charset="0"/>
                <a:cs typeface="Monotype Corsiva" pitchFamily="66" charset="0"/>
              </a:rPr>
              <a:t>«Бюджет для граждан» — это упрощенная версия бюджетного документа, которая использует неформальный язык и доступные форматы, чтобы облегчить для граждан понимание бюджета.</a:t>
            </a:r>
          </a:p>
        </p:txBody>
      </p:sp>
      <p:sp>
        <p:nvSpPr>
          <p:cNvPr id="91140" name="Блок-схема: узел 4"/>
          <p:cNvSpPr>
            <a:spLocks noChangeArrowheads="1"/>
          </p:cNvSpPr>
          <p:nvPr/>
        </p:nvSpPr>
        <p:spPr bwMode="auto">
          <a:xfrm>
            <a:off x="5217587" y="5160436"/>
            <a:ext cx="190500" cy="179917"/>
          </a:xfrm>
          <a:prstGeom prst="flowChartConnector">
            <a:avLst/>
          </a:prstGeom>
          <a:solidFill>
            <a:srgbClr val="BFDBD9"/>
          </a:solidFill>
          <a:ln w="12700">
            <a:solidFill>
              <a:srgbClr val="117EA7"/>
            </a:solidFill>
            <a:miter lim="1220703"/>
            <a:headEnd/>
            <a:tailEnd/>
          </a:ln>
        </p:spPr>
        <p:txBody>
          <a:bodyPr lIns="121832" tIns="60916" rIns="121832" bIns="60916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267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ru-RU" sz="13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4" name="Блок-схема: узел 4"/>
          <p:cNvSpPr>
            <a:spLocks noChangeArrowheads="1"/>
          </p:cNvSpPr>
          <p:nvPr/>
        </p:nvSpPr>
        <p:spPr bwMode="auto">
          <a:xfrm>
            <a:off x="5780617" y="4000500"/>
            <a:ext cx="203200" cy="169333"/>
          </a:xfrm>
          <a:prstGeom prst="flowChartConnector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121832" tIns="60916" rIns="121832" bIns="60916" anchor="ctr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z="13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5" name="Блок-схема: узел 4"/>
          <p:cNvSpPr>
            <a:spLocks noChangeArrowheads="1"/>
          </p:cNvSpPr>
          <p:nvPr/>
        </p:nvSpPr>
        <p:spPr bwMode="auto">
          <a:xfrm>
            <a:off x="7004052" y="5507574"/>
            <a:ext cx="169333" cy="158751"/>
          </a:xfrm>
          <a:prstGeom prst="flowChartConnector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121832" tIns="60916" rIns="121832" bIns="60916" anchor="ctr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z="13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6" name="Блок-схема: узел 4"/>
          <p:cNvSpPr>
            <a:spLocks noChangeArrowheads="1"/>
          </p:cNvSpPr>
          <p:nvPr/>
        </p:nvSpPr>
        <p:spPr bwMode="auto">
          <a:xfrm>
            <a:off x="6874941" y="5782733"/>
            <a:ext cx="158751" cy="146051"/>
          </a:xfrm>
          <a:prstGeom prst="flowChartConnector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21832" tIns="60916" rIns="121832" bIns="60916" anchor="ctr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z="13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44" name="Блок-схема: узел 4"/>
          <p:cNvSpPr>
            <a:spLocks noChangeArrowheads="1"/>
          </p:cNvSpPr>
          <p:nvPr/>
        </p:nvSpPr>
        <p:spPr bwMode="auto">
          <a:xfrm>
            <a:off x="6858000" y="3727453"/>
            <a:ext cx="146051" cy="135467"/>
          </a:xfrm>
          <a:prstGeom prst="flowChartConnector">
            <a:avLst/>
          </a:prstGeom>
          <a:solidFill>
            <a:srgbClr val="8CD6C1"/>
          </a:solidFill>
          <a:ln w="12700">
            <a:solidFill>
              <a:srgbClr val="117EA7"/>
            </a:solidFill>
            <a:miter lim="1220703"/>
            <a:headEnd/>
            <a:tailEnd/>
          </a:ln>
        </p:spPr>
        <p:txBody>
          <a:bodyPr lIns="121832" tIns="60916" rIns="121832" bIns="60916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267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ru-RU" sz="13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8" name="Блок-схема: узел 4"/>
          <p:cNvSpPr>
            <a:spLocks noChangeArrowheads="1"/>
          </p:cNvSpPr>
          <p:nvPr/>
        </p:nvSpPr>
        <p:spPr bwMode="auto">
          <a:xfrm>
            <a:off x="5541433" y="5382685"/>
            <a:ext cx="135467" cy="124883"/>
          </a:xfrm>
          <a:prstGeom prst="flowChartConnector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21832" tIns="60916" rIns="121832" bIns="60916" anchor="ctr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z="13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9" name="Скругленная соед. линия 3 17"/>
          <p:cNvSpPr>
            <a:spLocks noChangeShapeType="1"/>
          </p:cNvSpPr>
          <p:nvPr/>
        </p:nvSpPr>
        <p:spPr bwMode="auto">
          <a:xfrm flipV="1">
            <a:off x="7457017" y="5755225"/>
            <a:ext cx="999067" cy="416983"/>
          </a:xfrm>
          <a:prstGeom prst="curvedConnector3">
            <a:avLst>
              <a:gd name="adj1" fmla="val 0"/>
            </a:avLst>
          </a:prstGeom>
          <a:ln>
            <a:headEnd type="none" w="lg" len="lg"/>
            <a:tailEnd type="stealth" w="lg" len="lg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lIns="121832" tIns="60916" rIns="121832" bIns="60916"/>
          <a:lstStyle/>
          <a:p>
            <a:pPr defTabSz="1216094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</a:endParaRPr>
          </a:p>
        </p:txBody>
      </p:sp>
      <p:sp>
        <p:nvSpPr>
          <p:cNvPr id="36880" name="Скругленная соед. линия 3 17"/>
          <p:cNvSpPr>
            <a:spLocks noChangeShapeType="1"/>
          </p:cNvSpPr>
          <p:nvPr/>
        </p:nvSpPr>
        <p:spPr bwMode="auto">
          <a:xfrm>
            <a:off x="6263225" y="5708651"/>
            <a:ext cx="806449" cy="510116"/>
          </a:xfrm>
          <a:prstGeom prst="curvedConnector3">
            <a:avLst>
              <a:gd name="adj1" fmla="val 0"/>
            </a:avLst>
          </a:prstGeom>
          <a:ln>
            <a:headEnd type="none" w="lg" len="lg"/>
            <a:tailEnd type="stealth" w="lg" len="lg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lIns="121832" tIns="60916" rIns="121832" bIns="60916"/>
          <a:lstStyle/>
          <a:p>
            <a:pPr defTabSz="1216094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</a:endParaRPr>
          </a:p>
        </p:txBody>
      </p:sp>
      <p:sp>
        <p:nvSpPr>
          <p:cNvPr id="36881" name="Прямоугольник 19"/>
          <p:cNvSpPr>
            <a:spLocks noChangeArrowheads="1"/>
          </p:cNvSpPr>
          <p:nvPr/>
        </p:nvSpPr>
        <p:spPr bwMode="auto">
          <a:xfrm>
            <a:off x="6264318" y="6307669"/>
            <a:ext cx="2351617" cy="45085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832" tIns="60916" rIns="121832" bIns="60916" anchor="ctr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3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en-US" altLang="ru-RU" sz="13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51" name="Текст. поле 24596"/>
          <p:cNvSpPr txBox="1">
            <a:spLocks noChangeArrowheads="1"/>
          </p:cNvSpPr>
          <p:nvPr/>
        </p:nvSpPr>
        <p:spPr bwMode="auto">
          <a:xfrm>
            <a:off x="10894491" y="6493935"/>
            <a:ext cx="96096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32" tIns="60916" rIns="121832" bIns="6091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267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4</a:t>
            </a:r>
            <a:endParaRPr lang="en-US" alt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44693" y="-123395"/>
            <a:ext cx="2496277" cy="2496277"/>
          </a:xfrm>
          <a:prstGeom prst="rect">
            <a:avLst/>
          </a:prstGeom>
          <a:solidFill>
            <a:srgbClr val="FFFFFF">
              <a:alpha val="0"/>
            </a:srgbClr>
          </a:solidFill>
          <a:effectLst>
            <a:glow rad="6985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  <a:softEdge rad="584200"/>
          </a:effectLst>
        </p:spPr>
      </p:pic>
      <p:sp>
        <p:nvSpPr>
          <p:cNvPr id="2" name="Выноска-облако 1"/>
          <p:cNvSpPr/>
          <p:nvPr/>
        </p:nvSpPr>
        <p:spPr bwMode="auto">
          <a:xfrm>
            <a:off x="1354667" y="7"/>
            <a:ext cx="4356100" cy="1123951"/>
          </a:xfrm>
          <a:prstGeom prst="cloudCallout">
            <a:avLst>
              <a:gd name="adj1" fmla="val -42366"/>
              <a:gd name="adj2" fmla="val 60415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21832" tIns="60916" rIns="121832" bIns="60916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0000">
                    <a:lumMod val="65000"/>
                    <a:lumOff val="3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понятия и термины</a:t>
            </a:r>
          </a:p>
        </p:txBody>
      </p:sp>
      <p:graphicFrame>
        <p:nvGraphicFramePr>
          <p:cNvPr id="23" name="Схема 22"/>
          <p:cNvGraphicFramePr/>
          <p:nvPr/>
        </p:nvGraphicFramePr>
        <p:xfrm>
          <a:off x="1103445" y="1517296"/>
          <a:ext cx="3623547" cy="5135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1155" name="Прямоугольник 2"/>
          <p:cNvSpPr>
            <a:spLocks noChangeArrowheads="1"/>
          </p:cNvSpPr>
          <p:nvPr/>
        </p:nvSpPr>
        <p:spPr bwMode="auto">
          <a:xfrm>
            <a:off x="1134541" y="2277541"/>
            <a:ext cx="944033" cy="522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832" tIns="60916" rIns="121832" bIns="60916"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267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Доходы</a:t>
            </a:r>
          </a:p>
        </p:txBody>
      </p:sp>
      <p:sp>
        <p:nvSpPr>
          <p:cNvPr id="91156" name="Прямоугольник 25"/>
          <p:cNvSpPr>
            <a:spLocks noChangeArrowheads="1"/>
          </p:cNvSpPr>
          <p:nvPr/>
        </p:nvSpPr>
        <p:spPr bwMode="auto">
          <a:xfrm>
            <a:off x="1515534" y="3337984"/>
            <a:ext cx="1028700" cy="52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832" tIns="60916" rIns="121832" bIns="60916"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267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</a:p>
        </p:txBody>
      </p:sp>
      <p:sp>
        <p:nvSpPr>
          <p:cNvPr id="91157" name="Прямоугольник 26"/>
          <p:cNvSpPr>
            <a:spLocks noChangeArrowheads="1"/>
          </p:cNvSpPr>
          <p:nvPr/>
        </p:nvSpPr>
        <p:spPr bwMode="auto">
          <a:xfrm>
            <a:off x="1564217" y="4322236"/>
            <a:ext cx="929216" cy="52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832" tIns="60916" rIns="121832" bIns="60916"/>
          <a:lstStyle/>
          <a:p>
            <a:pPr algn="ctr" defTabSz="121267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Профицит бюджета</a:t>
            </a:r>
          </a:p>
        </p:txBody>
      </p:sp>
      <p:sp>
        <p:nvSpPr>
          <p:cNvPr id="91158" name="Прямоугольник 27"/>
          <p:cNvSpPr>
            <a:spLocks noChangeArrowheads="1"/>
          </p:cNvSpPr>
          <p:nvPr/>
        </p:nvSpPr>
        <p:spPr bwMode="auto">
          <a:xfrm>
            <a:off x="1217087" y="5363641"/>
            <a:ext cx="941916" cy="522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832" tIns="60916" rIns="121832" bIns="60916"/>
          <a:lstStyle/>
          <a:p>
            <a:pPr defTabSz="121267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Дефицит бюджета</a:t>
            </a:r>
          </a:p>
        </p:txBody>
      </p:sp>
      <p:graphicFrame>
        <p:nvGraphicFramePr>
          <p:cNvPr id="29" name="Схема 28"/>
          <p:cNvGraphicFramePr/>
          <p:nvPr/>
        </p:nvGraphicFramePr>
        <p:xfrm>
          <a:off x="4856778" y="1988872"/>
          <a:ext cx="4023561" cy="4501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30" name="Схема 29"/>
          <p:cNvGraphicFramePr/>
          <p:nvPr/>
        </p:nvGraphicFramePr>
        <p:xfrm>
          <a:off x="8880364" y="2326432"/>
          <a:ext cx="3360373" cy="4287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84605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44693" y="-123395"/>
            <a:ext cx="2496277" cy="2496277"/>
          </a:xfrm>
          <a:prstGeom prst="rect">
            <a:avLst/>
          </a:prstGeom>
          <a:solidFill>
            <a:srgbClr val="FFFFFF">
              <a:alpha val="0"/>
            </a:srgbClr>
          </a:solidFill>
          <a:effectLst>
            <a:glow rad="6985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  <a:softEdge rad="584200"/>
          </a:effectLst>
        </p:spPr>
      </p:pic>
      <p:sp>
        <p:nvSpPr>
          <p:cNvPr id="6" name="Выноска-облако 5"/>
          <p:cNvSpPr/>
          <p:nvPr/>
        </p:nvSpPr>
        <p:spPr bwMode="auto">
          <a:xfrm>
            <a:off x="1354667" y="7"/>
            <a:ext cx="4356100" cy="1123951"/>
          </a:xfrm>
          <a:prstGeom prst="cloudCallout">
            <a:avLst>
              <a:gd name="adj1" fmla="val -42366"/>
              <a:gd name="adj2" fmla="val 60415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21832" tIns="60916" rIns="121832" bIns="60916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0000">
                    <a:lumMod val="65000"/>
                    <a:lumOff val="3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доходов бюджета</a:t>
            </a:r>
          </a:p>
        </p:txBody>
      </p:sp>
      <p:graphicFrame>
        <p:nvGraphicFramePr>
          <p:cNvPr id="8" name="Схема 7"/>
          <p:cNvGraphicFramePr/>
          <p:nvPr/>
        </p:nvGraphicFramePr>
        <p:xfrm>
          <a:off x="143338" y="1460852"/>
          <a:ext cx="3840427" cy="5397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 bwMode="auto">
          <a:xfrm>
            <a:off x="4176184" y="1989667"/>
            <a:ext cx="8636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 bwMode="auto">
          <a:xfrm flipV="1">
            <a:off x="5039785" y="933451"/>
            <a:ext cx="378883" cy="105621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 bwMode="auto">
          <a:xfrm>
            <a:off x="5418674" y="933451"/>
            <a:ext cx="5185833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Блок-схема: подготовка 14"/>
          <p:cNvSpPr/>
          <p:nvPr/>
        </p:nvSpPr>
        <p:spPr bwMode="auto">
          <a:xfrm>
            <a:off x="5419713" y="722144"/>
            <a:ext cx="3209939" cy="421437"/>
          </a:xfrm>
          <a:prstGeom prst="flowChartPreparation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21832" tIns="60916" rIns="121832" bIns="60916" anchor="ctr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доходы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физ.лиц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 bwMode="auto">
          <a:xfrm>
            <a:off x="4176187" y="2292351"/>
            <a:ext cx="642831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Блок-схема: подготовка 20"/>
          <p:cNvSpPr/>
          <p:nvPr/>
        </p:nvSpPr>
        <p:spPr bwMode="auto">
          <a:xfrm>
            <a:off x="5305632" y="2136069"/>
            <a:ext cx="3360373" cy="397696"/>
          </a:xfrm>
          <a:prstGeom prst="flowChartPreparation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21832" tIns="60916" rIns="121832" bIns="60916" anchor="ctr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совокупный доход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 bwMode="auto">
          <a:xfrm>
            <a:off x="4176192" y="2144184"/>
            <a:ext cx="95884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 bwMode="auto">
          <a:xfrm flipV="1">
            <a:off x="5135033" y="1460503"/>
            <a:ext cx="340784" cy="68368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 bwMode="auto">
          <a:xfrm>
            <a:off x="5475817" y="1456267"/>
            <a:ext cx="5128683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Блок-схема: подготовка 19"/>
          <p:cNvSpPr/>
          <p:nvPr/>
        </p:nvSpPr>
        <p:spPr bwMode="auto">
          <a:xfrm>
            <a:off x="5475371" y="1307480"/>
            <a:ext cx="3023740" cy="297317"/>
          </a:xfrm>
          <a:prstGeom prst="flowChartPreparation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21832" tIns="60916" rIns="121832" bIns="60916" anchor="ctr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Акцизы</a:t>
            </a:r>
          </a:p>
        </p:txBody>
      </p:sp>
      <p:cxnSp>
        <p:nvCxnSpPr>
          <p:cNvPr id="92181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4078817" y="3812117"/>
            <a:ext cx="480483" cy="0"/>
          </a:xfrm>
          <a:prstGeom prst="line">
            <a:avLst/>
          </a:prstGeom>
          <a:noFill/>
          <a:ln w="9525" algn="ctr">
            <a:solidFill>
              <a:srgbClr val="82EA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82" name="Прямая соединительная линия 39"/>
          <p:cNvCxnSpPr>
            <a:cxnSpLocks noChangeShapeType="1"/>
          </p:cNvCxnSpPr>
          <p:nvPr/>
        </p:nvCxnSpPr>
        <p:spPr bwMode="auto">
          <a:xfrm flipV="1">
            <a:off x="4559303" y="3090333"/>
            <a:ext cx="328084" cy="721784"/>
          </a:xfrm>
          <a:prstGeom prst="line">
            <a:avLst/>
          </a:prstGeom>
          <a:noFill/>
          <a:ln w="9525" algn="ctr">
            <a:solidFill>
              <a:srgbClr val="82EA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83" name="Прямая соединительная линия 41"/>
          <p:cNvCxnSpPr>
            <a:cxnSpLocks noChangeShapeType="1"/>
          </p:cNvCxnSpPr>
          <p:nvPr/>
        </p:nvCxnSpPr>
        <p:spPr bwMode="auto">
          <a:xfrm>
            <a:off x="4887387" y="3090333"/>
            <a:ext cx="5717116" cy="0"/>
          </a:xfrm>
          <a:prstGeom prst="line">
            <a:avLst/>
          </a:prstGeom>
          <a:noFill/>
          <a:ln w="9525" algn="ctr">
            <a:solidFill>
              <a:srgbClr val="82EA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Блок-схема: подготовка 21"/>
          <p:cNvSpPr/>
          <p:nvPr/>
        </p:nvSpPr>
        <p:spPr bwMode="auto">
          <a:xfrm>
            <a:off x="4888015" y="2849952"/>
            <a:ext cx="4320480" cy="480053"/>
          </a:xfrm>
          <a:prstGeom prst="flowChartPreparation">
            <a:avLst/>
          </a:prstGeom>
          <a:solidFill>
            <a:srgbClr val="82EA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21832" tIns="60916" rIns="121832" bIns="60916" anchor="ctr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использования имущества и земельных ресурсов</a:t>
            </a:r>
          </a:p>
        </p:txBody>
      </p:sp>
      <p:cxnSp>
        <p:nvCxnSpPr>
          <p:cNvPr id="92187" name="Прямая соединительная линия 43"/>
          <p:cNvCxnSpPr>
            <a:cxnSpLocks noChangeShapeType="1"/>
          </p:cNvCxnSpPr>
          <p:nvPr/>
        </p:nvCxnSpPr>
        <p:spPr bwMode="auto">
          <a:xfrm>
            <a:off x="4078817" y="4106333"/>
            <a:ext cx="480483" cy="0"/>
          </a:xfrm>
          <a:prstGeom prst="line">
            <a:avLst/>
          </a:prstGeom>
          <a:noFill/>
          <a:ln w="9525" algn="ctr">
            <a:solidFill>
              <a:srgbClr val="82EA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88" name="Прямая соединительная линия 46"/>
          <p:cNvCxnSpPr>
            <a:cxnSpLocks noChangeShapeType="1"/>
          </p:cNvCxnSpPr>
          <p:nvPr/>
        </p:nvCxnSpPr>
        <p:spPr bwMode="auto">
          <a:xfrm flipV="1">
            <a:off x="4559308" y="3714758"/>
            <a:ext cx="446617" cy="391583"/>
          </a:xfrm>
          <a:prstGeom prst="line">
            <a:avLst/>
          </a:prstGeom>
          <a:noFill/>
          <a:ln w="9525" algn="ctr">
            <a:solidFill>
              <a:srgbClr val="82EA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89" name="Прямая соединительная линия 48"/>
          <p:cNvCxnSpPr>
            <a:cxnSpLocks noChangeShapeType="1"/>
          </p:cNvCxnSpPr>
          <p:nvPr/>
        </p:nvCxnSpPr>
        <p:spPr bwMode="auto">
          <a:xfrm flipV="1">
            <a:off x="5005917" y="3714751"/>
            <a:ext cx="5698067" cy="0"/>
          </a:xfrm>
          <a:prstGeom prst="line">
            <a:avLst/>
          </a:prstGeom>
          <a:noFill/>
          <a:ln w="9525" algn="ctr">
            <a:solidFill>
              <a:srgbClr val="82EA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Блок-схема: подготовка 22"/>
          <p:cNvSpPr/>
          <p:nvPr/>
        </p:nvSpPr>
        <p:spPr bwMode="auto">
          <a:xfrm>
            <a:off x="5006908" y="3455232"/>
            <a:ext cx="3988269" cy="572001"/>
          </a:xfrm>
          <a:prstGeom prst="flowChartPreparation">
            <a:avLst/>
          </a:prstGeom>
          <a:solidFill>
            <a:srgbClr val="82EA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21832" tIns="60916" rIns="121832" bIns="60916" anchor="ctr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реализации имущества и земельных участков</a:t>
            </a:r>
          </a:p>
        </p:txBody>
      </p:sp>
      <p:cxnSp>
        <p:nvCxnSpPr>
          <p:cNvPr id="92193" name="Прямая соединительная линия 50"/>
          <p:cNvCxnSpPr>
            <a:cxnSpLocks noChangeShapeType="1"/>
          </p:cNvCxnSpPr>
          <p:nvPr/>
        </p:nvCxnSpPr>
        <p:spPr bwMode="auto">
          <a:xfrm flipV="1">
            <a:off x="4078825" y="4298951"/>
            <a:ext cx="6625167" cy="91016"/>
          </a:xfrm>
          <a:prstGeom prst="line">
            <a:avLst/>
          </a:prstGeom>
          <a:noFill/>
          <a:ln w="9525" algn="ctr">
            <a:solidFill>
              <a:srgbClr val="82EA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Блок-схема: подготовка 23"/>
          <p:cNvSpPr/>
          <p:nvPr/>
        </p:nvSpPr>
        <p:spPr bwMode="auto">
          <a:xfrm>
            <a:off x="4825948" y="4152109"/>
            <a:ext cx="4429349" cy="384043"/>
          </a:xfrm>
          <a:prstGeom prst="flowChartPreparation">
            <a:avLst/>
          </a:prstGeom>
          <a:solidFill>
            <a:srgbClr val="82EA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21832" tIns="60916" rIns="121832" bIns="60916" anchor="ctr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Штрафные санкции и другие доходы</a:t>
            </a:r>
          </a:p>
        </p:txBody>
      </p:sp>
      <p:cxnSp>
        <p:nvCxnSpPr>
          <p:cNvPr id="92197" name="Прямая соединительная линия 52"/>
          <p:cNvCxnSpPr>
            <a:cxnSpLocks noChangeShapeType="1"/>
          </p:cNvCxnSpPr>
          <p:nvPr/>
        </p:nvCxnSpPr>
        <p:spPr bwMode="auto">
          <a:xfrm>
            <a:off x="4078825" y="5636684"/>
            <a:ext cx="529167" cy="0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98" name="Прямая соединительная линия 54"/>
          <p:cNvCxnSpPr>
            <a:cxnSpLocks noChangeShapeType="1"/>
          </p:cNvCxnSpPr>
          <p:nvPr/>
        </p:nvCxnSpPr>
        <p:spPr bwMode="auto">
          <a:xfrm flipV="1">
            <a:off x="4607985" y="4917017"/>
            <a:ext cx="810683" cy="719667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99" name="Прямая соединительная линия 56"/>
          <p:cNvCxnSpPr>
            <a:cxnSpLocks noChangeShapeType="1"/>
          </p:cNvCxnSpPr>
          <p:nvPr/>
        </p:nvCxnSpPr>
        <p:spPr bwMode="auto">
          <a:xfrm>
            <a:off x="5378452" y="4917017"/>
            <a:ext cx="5325533" cy="0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200" name="Прямая соединительная линия 58"/>
          <p:cNvCxnSpPr>
            <a:cxnSpLocks noChangeShapeType="1"/>
          </p:cNvCxnSpPr>
          <p:nvPr/>
        </p:nvCxnSpPr>
        <p:spPr bwMode="auto">
          <a:xfrm>
            <a:off x="4078825" y="5829300"/>
            <a:ext cx="747183" cy="0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201" name="Прямая соединительная линия 60"/>
          <p:cNvCxnSpPr>
            <a:cxnSpLocks noChangeShapeType="1"/>
          </p:cNvCxnSpPr>
          <p:nvPr/>
        </p:nvCxnSpPr>
        <p:spPr bwMode="auto">
          <a:xfrm flipV="1">
            <a:off x="4826000" y="5437725"/>
            <a:ext cx="592667" cy="391583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202" name="Прямая соединительная линия 62"/>
          <p:cNvCxnSpPr>
            <a:cxnSpLocks noChangeShapeType="1"/>
          </p:cNvCxnSpPr>
          <p:nvPr/>
        </p:nvCxnSpPr>
        <p:spPr bwMode="auto">
          <a:xfrm flipV="1">
            <a:off x="5418668" y="5348818"/>
            <a:ext cx="5285317" cy="88900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203" name="Прямая соединительная линия 64"/>
          <p:cNvCxnSpPr>
            <a:cxnSpLocks noChangeShapeType="1"/>
          </p:cNvCxnSpPr>
          <p:nvPr/>
        </p:nvCxnSpPr>
        <p:spPr bwMode="auto">
          <a:xfrm>
            <a:off x="4078825" y="6212417"/>
            <a:ext cx="960967" cy="0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204" name="Прямая соединительная линия 66"/>
          <p:cNvCxnSpPr>
            <a:cxnSpLocks noChangeShapeType="1"/>
          </p:cNvCxnSpPr>
          <p:nvPr/>
        </p:nvCxnSpPr>
        <p:spPr bwMode="auto">
          <a:xfrm flipV="1">
            <a:off x="5039792" y="5918208"/>
            <a:ext cx="436033" cy="294217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205" name="Прямая соединительная линия 68"/>
          <p:cNvCxnSpPr>
            <a:cxnSpLocks noChangeShapeType="1"/>
          </p:cNvCxnSpPr>
          <p:nvPr/>
        </p:nvCxnSpPr>
        <p:spPr bwMode="auto">
          <a:xfrm>
            <a:off x="5475820" y="5918200"/>
            <a:ext cx="5228167" cy="0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206" name="Прямая соединительная линия 70"/>
          <p:cNvCxnSpPr>
            <a:cxnSpLocks noChangeShapeType="1"/>
          </p:cNvCxnSpPr>
          <p:nvPr/>
        </p:nvCxnSpPr>
        <p:spPr bwMode="auto">
          <a:xfrm>
            <a:off x="4078819" y="6447367"/>
            <a:ext cx="5666316" cy="0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Блок-схема: подготовка 24"/>
          <p:cNvSpPr/>
          <p:nvPr/>
        </p:nvSpPr>
        <p:spPr bwMode="auto">
          <a:xfrm>
            <a:off x="5377537" y="4773149"/>
            <a:ext cx="2976331" cy="288032"/>
          </a:xfrm>
          <a:prstGeom prst="flowChartPreparation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21832" tIns="60916" rIns="121832" bIns="60916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</a:t>
            </a:r>
          </a:p>
        </p:txBody>
      </p:sp>
      <p:sp>
        <p:nvSpPr>
          <p:cNvPr id="26" name="Блок-схема: подготовка 25"/>
          <p:cNvSpPr/>
          <p:nvPr/>
        </p:nvSpPr>
        <p:spPr bwMode="auto">
          <a:xfrm>
            <a:off x="5419713" y="5294717"/>
            <a:ext cx="2976331" cy="288032"/>
          </a:xfrm>
          <a:prstGeom prst="flowChartPreparation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21832" tIns="60916" rIns="121832" bIns="60916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</a:t>
            </a:r>
          </a:p>
        </p:txBody>
      </p:sp>
      <p:sp>
        <p:nvSpPr>
          <p:cNvPr id="27" name="Блок-схема: подготовка 26"/>
          <p:cNvSpPr/>
          <p:nvPr/>
        </p:nvSpPr>
        <p:spPr bwMode="auto">
          <a:xfrm>
            <a:off x="5475373" y="5773132"/>
            <a:ext cx="2976331" cy="288032"/>
          </a:xfrm>
          <a:prstGeom prst="flowChartPreparation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21832" tIns="60916" rIns="121832" bIns="60916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</a:p>
        </p:txBody>
      </p:sp>
      <p:sp>
        <p:nvSpPr>
          <p:cNvPr id="28" name="Блок-схема: подготовка 27"/>
          <p:cNvSpPr/>
          <p:nvPr/>
        </p:nvSpPr>
        <p:spPr bwMode="auto">
          <a:xfrm>
            <a:off x="5377536" y="6213309"/>
            <a:ext cx="3210109" cy="468875"/>
          </a:xfrm>
          <a:prstGeom prst="flowChartPreparation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21832" tIns="60916" rIns="121832" bIns="60916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</a:t>
            </a:r>
          </a:p>
        </p:txBody>
      </p:sp>
      <p:sp>
        <p:nvSpPr>
          <p:cNvPr id="72" name="Прямоугольник 71"/>
          <p:cNvSpPr/>
          <p:nvPr/>
        </p:nvSpPr>
        <p:spPr bwMode="auto">
          <a:xfrm>
            <a:off x="8587325" y="4546607"/>
            <a:ext cx="3439583" cy="452967"/>
          </a:xfrm>
          <a:prstGeom prst="rect">
            <a:avLst/>
          </a:prstGeom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21832" tIns="60916" rIns="121832" bIns="60916" anchor="ctr"/>
          <a:lstStyle/>
          <a:p>
            <a:pPr algn="just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на безвозмездной и безвозвратной основе без установления целей их использования</a:t>
            </a:r>
          </a:p>
        </p:txBody>
      </p:sp>
      <p:sp>
        <p:nvSpPr>
          <p:cNvPr id="73" name="Прямоугольник 72"/>
          <p:cNvSpPr/>
          <p:nvPr/>
        </p:nvSpPr>
        <p:spPr bwMode="auto">
          <a:xfrm>
            <a:off x="8587317" y="5063068"/>
            <a:ext cx="3443816" cy="535517"/>
          </a:xfrm>
          <a:prstGeom prst="rect">
            <a:avLst/>
          </a:prstGeom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21832" tIns="60916" rIns="121832" bIns="60916" anchor="ctr"/>
          <a:lstStyle/>
          <a:p>
            <a:pPr algn="just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из федерального и (или) областного бюджетов на исполнение переданных государственных полномочий</a:t>
            </a:r>
          </a:p>
        </p:txBody>
      </p:sp>
      <p:sp>
        <p:nvSpPr>
          <p:cNvPr id="74" name="Прямоугольник 73"/>
          <p:cNvSpPr/>
          <p:nvPr/>
        </p:nvSpPr>
        <p:spPr bwMode="auto">
          <a:xfrm>
            <a:off x="8587325" y="5636691"/>
            <a:ext cx="3439583" cy="594783"/>
          </a:xfrm>
          <a:prstGeom prst="rect">
            <a:avLst/>
          </a:prstGeom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21832" tIns="60916" rIns="121832" bIns="60916"/>
          <a:lstStyle/>
          <a:p>
            <a:pPr algn="just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из федерального и (или) областного бюджетов на </a:t>
            </a:r>
            <a:r>
              <a:rPr lang="ru-RU" sz="1100" dirty="0" err="1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софинансирование</a:t>
            </a:r>
            <a:r>
              <a:rPr lang="ru-RU" sz="11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расходов местных бюджетов</a:t>
            </a:r>
          </a:p>
        </p:txBody>
      </p:sp>
      <p:sp>
        <p:nvSpPr>
          <p:cNvPr id="75" name="Прямоугольник 74"/>
          <p:cNvSpPr/>
          <p:nvPr/>
        </p:nvSpPr>
        <p:spPr bwMode="auto">
          <a:xfrm>
            <a:off x="8587317" y="6305551"/>
            <a:ext cx="3443816" cy="484716"/>
          </a:xfrm>
          <a:prstGeom prst="rect">
            <a:avLst/>
          </a:prstGeom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21832" tIns="60916" rIns="121832" bIns="60916" anchor="ctr"/>
          <a:lstStyle/>
          <a:p>
            <a:pPr algn="just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предоставляемые одним бюджетом бюджетной системы РФ другому бюджету бюджетной системы РФ</a:t>
            </a:r>
          </a:p>
        </p:txBody>
      </p:sp>
      <p:sp>
        <p:nvSpPr>
          <p:cNvPr id="76" name="Овал 75"/>
          <p:cNvSpPr/>
          <p:nvPr/>
        </p:nvSpPr>
        <p:spPr bwMode="auto">
          <a:xfrm>
            <a:off x="10615087" y="827617"/>
            <a:ext cx="190500" cy="209549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832" tIns="60916" rIns="121832" bIns="60916"/>
          <a:lstStyle/>
          <a:p>
            <a:pPr defTabSz="1216094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</a:endParaRPr>
          </a:p>
        </p:txBody>
      </p:sp>
      <p:sp>
        <p:nvSpPr>
          <p:cNvPr id="77" name="Овал 76"/>
          <p:cNvSpPr/>
          <p:nvPr/>
        </p:nvSpPr>
        <p:spPr bwMode="auto">
          <a:xfrm>
            <a:off x="10581219" y="2186517"/>
            <a:ext cx="190500" cy="211667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832" tIns="60916" rIns="121832" bIns="60916"/>
          <a:lstStyle/>
          <a:p>
            <a:pPr defTabSz="1216094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</a:endParaRPr>
          </a:p>
        </p:txBody>
      </p:sp>
      <p:sp>
        <p:nvSpPr>
          <p:cNvPr id="78" name="Овал 77"/>
          <p:cNvSpPr/>
          <p:nvPr/>
        </p:nvSpPr>
        <p:spPr bwMode="auto">
          <a:xfrm>
            <a:off x="10598151" y="1354669"/>
            <a:ext cx="192616" cy="211667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832" tIns="60916" rIns="121832" bIns="60916"/>
          <a:lstStyle/>
          <a:p>
            <a:pPr defTabSz="1216094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</a:endParaRPr>
          </a:p>
        </p:txBody>
      </p:sp>
      <p:sp>
        <p:nvSpPr>
          <p:cNvPr id="79" name="Овал 78"/>
          <p:cNvSpPr/>
          <p:nvPr/>
        </p:nvSpPr>
        <p:spPr bwMode="auto">
          <a:xfrm>
            <a:off x="10598151" y="4157133"/>
            <a:ext cx="192616" cy="211667"/>
          </a:xfrm>
          <a:prstGeom prst="ellipse">
            <a:avLst/>
          </a:prstGeom>
          <a:solidFill>
            <a:srgbClr val="82EAA0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832" tIns="60916" rIns="121832" bIns="60916"/>
          <a:lstStyle/>
          <a:p>
            <a:pPr defTabSz="1216094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</a:endParaRPr>
          </a:p>
        </p:txBody>
      </p:sp>
      <p:sp>
        <p:nvSpPr>
          <p:cNvPr id="80" name="Овал 79"/>
          <p:cNvSpPr/>
          <p:nvPr/>
        </p:nvSpPr>
        <p:spPr bwMode="auto">
          <a:xfrm>
            <a:off x="10598151" y="3587753"/>
            <a:ext cx="192616" cy="211667"/>
          </a:xfrm>
          <a:prstGeom prst="ellipse">
            <a:avLst/>
          </a:prstGeom>
          <a:solidFill>
            <a:srgbClr val="82EAA0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832" tIns="60916" rIns="121832" bIns="60916"/>
          <a:lstStyle/>
          <a:p>
            <a:pPr defTabSz="1216094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</a:endParaRPr>
          </a:p>
        </p:txBody>
      </p:sp>
      <p:sp>
        <p:nvSpPr>
          <p:cNvPr id="81" name="Овал 80"/>
          <p:cNvSpPr/>
          <p:nvPr/>
        </p:nvSpPr>
        <p:spPr bwMode="auto">
          <a:xfrm>
            <a:off x="10570641" y="2984501"/>
            <a:ext cx="192617" cy="211667"/>
          </a:xfrm>
          <a:prstGeom prst="ellipse">
            <a:avLst/>
          </a:prstGeom>
          <a:solidFill>
            <a:srgbClr val="82EAA0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832" tIns="60916" rIns="121832" bIns="60916"/>
          <a:lstStyle/>
          <a:p>
            <a:pPr defTabSz="1216094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</a:endParaRPr>
          </a:p>
        </p:txBody>
      </p:sp>
      <p:sp>
        <p:nvSpPr>
          <p:cNvPr id="92229" name="Текст. поле 24596"/>
          <p:cNvSpPr txBox="1">
            <a:spLocks noChangeArrowheads="1"/>
          </p:cNvSpPr>
          <p:nvPr/>
        </p:nvSpPr>
        <p:spPr bwMode="auto">
          <a:xfrm>
            <a:off x="11195058" y="6546851"/>
            <a:ext cx="96096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32" tIns="60916" rIns="121832" bIns="6091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963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267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5</a:t>
            </a:r>
            <a:endParaRPr lang="en-US" alt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 bwMode="auto">
          <a:xfrm>
            <a:off x="5575302" y="1902884"/>
            <a:ext cx="512868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Овал 51"/>
          <p:cNvSpPr/>
          <p:nvPr/>
        </p:nvSpPr>
        <p:spPr bwMode="auto">
          <a:xfrm>
            <a:off x="10615084" y="1778000"/>
            <a:ext cx="192616" cy="211667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832" tIns="60916" rIns="121832" bIns="60916"/>
          <a:lstStyle/>
          <a:p>
            <a:pPr defTabSz="1216094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 bwMode="auto">
          <a:xfrm>
            <a:off x="4176192" y="2186517"/>
            <a:ext cx="95884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 bwMode="auto">
          <a:xfrm flipV="1">
            <a:off x="5160441" y="1902891"/>
            <a:ext cx="351367" cy="28363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Блок-схема: подготовка 49"/>
          <p:cNvSpPr/>
          <p:nvPr/>
        </p:nvSpPr>
        <p:spPr bwMode="auto">
          <a:xfrm>
            <a:off x="5512814" y="1753511"/>
            <a:ext cx="3023740" cy="348463"/>
          </a:xfrm>
          <a:prstGeom prst="flowChartPreparation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21832" tIns="60916" rIns="121832" bIns="60916" anchor="ctr"/>
          <a:lstStyle/>
          <a:p>
            <a:pPr algn="ctr" defTabSz="121609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Имущественные налоги</a:t>
            </a:r>
          </a:p>
        </p:txBody>
      </p:sp>
    </p:spTree>
    <p:extLst>
      <p:ext uri="{BB962C8B-B14F-4D97-AF65-F5344CB8AC3E}">
        <p14:creationId xmlns:p14="http://schemas.microsoft.com/office/powerpoint/2010/main" val="223048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2"/>
          <p:cNvGraphicFramePr/>
          <p:nvPr/>
        </p:nvGraphicFramePr>
        <p:xfrm>
          <a:off x="692800" y="2285680"/>
          <a:ext cx="4356720" cy="443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3"/>
          <p:cNvGraphicFramePr/>
          <p:nvPr/>
        </p:nvGraphicFramePr>
        <p:xfrm>
          <a:off x="7009720" y="2120160"/>
          <a:ext cx="4356720" cy="4357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73" name="Скругленный прямоугольник 10"/>
          <p:cNvSpPr/>
          <p:nvPr/>
        </p:nvSpPr>
        <p:spPr>
          <a:xfrm>
            <a:off x="414867" y="1214968"/>
            <a:ext cx="2283884" cy="855133"/>
          </a:xfrm>
          <a:prstGeom prst="roundRect">
            <a:avLst>
              <a:gd name="adj" fmla="val 16667"/>
            </a:avLst>
          </a:prstGeom>
          <a:solidFill>
            <a:srgbClr val="9B2D2A"/>
          </a:solidFill>
          <a:ln>
            <a:solidFill>
              <a:srgbClr val="266D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9978" tIns="44998" rIns="89978" bIns="44998" anchor="ctr"/>
          <a:lstStyle/>
          <a:p>
            <a:pPr algn="ctr" defTabSz="914150">
              <a:defRPr/>
            </a:pPr>
            <a:r>
              <a:rPr lang="ru-RU" sz="1500" b="1" spc="-1" dirty="0">
                <a:solidFill>
                  <a:srgbClr val="000000"/>
                </a:solidFill>
                <a:latin typeface="Times New Roman"/>
                <a:ea typeface="DejaVu Sans"/>
              </a:rPr>
              <a:t>Налог на доходы физических лиц </a:t>
            </a:r>
            <a:endParaRPr lang="ru-RU" sz="15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5" name="Скругленный прямоугольник 13"/>
          <p:cNvSpPr/>
          <p:nvPr/>
        </p:nvSpPr>
        <p:spPr>
          <a:xfrm>
            <a:off x="7010403" y="1178989"/>
            <a:ext cx="2070100" cy="857249"/>
          </a:xfrm>
          <a:prstGeom prst="roundRect">
            <a:avLst>
              <a:gd name="adj" fmla="val 16667"/>
            </a:avLst>
          </a:prstGeom>
          <a:solidFill>
            <a:srgbClr val="769535"/>
          </a:solidFill>
          <a:ln>
            <a:solidFill>
              <a:srgbClr val="266D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9978" tIns="44998" rIns="89978" bIns="44998" anchor="ctr"/>
          <a:lstStyle/>
          <a:p>
            <a:pPr algn="ctr" defTabSz="914150">
              <a:defRPr/>
            </a:pPr>
            <a:r>
              <a:rPr lang="ru-RU" sz="1500" b="1" spc="-1" dirty="0">
                <a:solidFill>
                  <a:srgbClr val="000000"/>
                </a:solidFill>
                <a:latin typeface="Times New Roman"/>
                <a:ea typeface="DejaVu Sans"/>
              </a:rPr>
              <a:t>Налог на имущество физических лиц</a:t>
            </a:r>
            <a:endParaRPr lang="ru-RU" sz="15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6" name="Скругленный прямоугольник 14"/>
          <p:cNvSpPr/>
          <p:nvPr/>
        </p:nvSpPr>
        <p:spPr>
          <a:xfrm>
            <a:off x="9387417" y="1178989"/>
            <a:ext cx="2072216" cy="857249"/>
          </a:xfrm>
          <a:prstGeom prst="roundRect">
            <a:avLst>
              <a:gd name="adj" fmla="val 16667"/>
            </a:avLst>
          </a:prstGeom>
          <a:solidFill>
            <a:srgbClr val="5D417E"/>
          </a:solidFill>
          <a:ln>
            <a:solidFill>
              <a:srgbClr val="266D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9978" tIns="44998" rIns="89978" bIns="44998" anchor="ctr"/>
          <a:lstStyle/>
          <a:p>
            <a:pPr algn="ctr" defTabSz="914150">
              <a:defRPr/>
            </a:pPr>
            <a:r>
              <a:rPr lang="ru-RU" sz="1500" b="1" spc="-1" dirty="0">
                <a:solidFill>
                  <a:srgbClr val="000000"/>
                </a:solidFill>
                <a:latin typeface="Times New Roman"/>
                <a:ea typeface="DejaVu Sans"/>
              </a:rPr>
              <a:t>Земельный налог</a:t>
            </a:r>
            <a:endParaRPr lang="ru-RU" sz="15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Скругленный прямоугольник 10"/>
          <p:cNvSpPr/>
          <p:nvPr/>
        </p:nvSpPr>
        <p:spPr>
          <a:xfrm>
            <a:off x="2914651" y="1214968"/>
            <a:ext cx="2286000" cy="855133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>
            <a:solidFill>
              <a:srgbClr val="266D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9978" tIns="44998" rIns="89978" bIns="44998" anchor="ctr"/>
          <a:lstStyle/>
          <a:p>
            <a:pPr algn="ctr" defTabSz="914150">
              <a:defRPr/>
            </a:pPr>
            <a:r>
              <a:rPr lang="ru-RU" sz="1500" b="1" spc="-1" dirty="0">
                <a:solidFill>
                  <a:srgbClr val="000000"/>
                </a:solidFill>
                <a:latin typeface="Times New Roman"/>
                <a:ea typeface="DejaVu Sans"/>
              </a:rPr>
              <a:t>Налог на доходы физических лиц с дивидендов</a:t>
            </a:r>
            <a:endParaRPr lang="ru-RU" sz="15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192" name="TextBox 5"/>
          <p:cNvSpPr txBox="1">
            <a:spLocks noChangeArrowheads="1"/>
          </p:cNvSpPr>
          <p:nvPr/>
        </p:nvSpPr>
        <p:spPr bwMode="auto">
          <a:xfrm>
            <a:off x="2190755" y="6388100"/>
            <a:ext cx="1610783" cy="383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8" rIns="91418" bIns="45718">
            <a:spAutoFit/>
          </a:bodyPr>
          <a:lstStyle>
            <a:lvl1pPr defTabSz="684213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512763" indent="-169863" defTabSz="684213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855663" indent="-169863" defTabSz="684213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198563" indent="-169863" defTabSz="684213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541463" indent="-169863" defTabSz="684213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1998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4558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29130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3702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970 млн. руб</a:t>
            </a:r>
            <a:r>
              <a:rPr lang="ru-RU" altLang="ru-RU" sz="19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3193" name="TextBox 6"/>
          <p:cNvSpPr txBox="1">
            <a:spLocks noChangeArrowheads="1"/>
          </p:cNvSpPr>
          <p:nvPr/>
        </p:nvSpPr>
        <p:spPr bwMode="auto">
          <a:xfrm>
            <a:off x="8464555" y="6292856"/>
            <a:ext cx="1610783" cy="38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8" rIns="91418" bIns="45718">
            <a:spAutoFit/>
          </a:bodyPr>
          <a:lstStyle>
            <a:lvl1pPr defTabSz="684213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512763" indent="-169863" defTabSz="684213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855663" indent="-169863" defTabSz="684213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198563" indent="-169863" defTabSz="684213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541463" indent="-169863" defTabSz="684213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1998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4558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29130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3702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167 млн. руб</a:t>
            </a:r>
            <a:r>
              <a:rPr lang="ru-RU" altLang="ru-RU" sz="19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3194" name="Текст. поле 24596"/>
          <p:cNvSpPr txBox="1">
            <a:spLocks noChangeArrowheads="1"/>
          </p:cNvSpPr>
          <p:nvPr/>
        </p:nvSpPr>
        <p:spPr bwMode="auto">
          <a:xfrm>
            <a:off x="10915655" y="6481235"/>
            <a:ext cx="96096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37" tIns="60918" rIns="121837" bIns="60918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9638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9638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9638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9638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273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Слайд 6</a:t>
            </a:r>
            <a:endParaRPr lang="en-US" altLang="ru-RU" sz="16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144693" y="-123395"/>
            <a:ext cx="2496277" cy="2496277"/>
          </a:xfrm>
          <a:prstGeom prst="rect">
            <a:avLst/>
          </a:prstGeom>
          <a:solidFill>
            <a:srgbClr val="FFFFFF">
              <a:alpha val="0"/>
            </a:srgbClr>
          </a:solidFill>
          <a:effectLst>
            <a:glow rad="6985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  <a:softEdge rad="584200"/>
          </a:effectLst>
        </p:spPr>
      </p:pic>
      <p:sp>
        <p:nvSpPr>
          <p:cNvPr id="13" name="Выноска-облако 12"/>
          <p:cNvSpPr/>
          <p:nvPr/>
        </p:nvSpPr>
        <p:spPr bwMode="auto">
          <a:xfrm>
            <a:off x="1354671" y="3"/>
            <a:ext cx="8580967" cy="1028700"/>
          </a:xfrm>
          <a:prstGeom prst="cloudCallout">
            <a:avLst>
              <a:gd name="adj1" fmla="val -42366"/>
              <a:gd name="adj2" fmla="val 60415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21837" tIns="60918" rIns="121837" bIns="60918"/>
          <a:lstStyle/>
          <a:p>
            <a:pPr algn="ctr" defTabSz="914150">
              <a:defRPr/>
            </a:pPr>
            <a:r>
              <a:rPr lang="ru-RU" sz="1600" b="1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Как зачисляются налоги, непосредственно уплачиваемые гражданами Российской Федерации, в бюджет округа?</a:t>
            </a:r>
            <a:endParaRPr lang="ru-RU" sz="16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82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9F233D-92F8-CC23-EF33-A5600AB41FB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9525"/>
            <a:ext cx="12192000" cy="838200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2000">
                <a:schemeClr val="accent1">
                  <a:lumMod val="20000"/>
                  <a:lumOff val="80000"/>
                  <a:shade val="67500"/>
                  <a:satMod val="115000"/>
                  <a:alpha val="92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8F419F5-52AD-6A9C-4981-FCA2A0F305C0}"/>
              </a:ext>
            </a:extLst>
          </p:cNvPr>
          <p:cNvSpPr txBox="1"/>
          <p:nvPr/>
        </p:nvSpPr>
        <p:spPr>
          <a:xfrm>
            <a:off x="2919624" y="872203"/>
            <a:ext cx="7623111" cy="523220"/>
          </a:xfrm>
          <a:prstGeom prst="rect">
            <a:avLst/>
          </a:prstGeom>
          <a:noFill/>
        </p:spPr>
        <p:txBody>
          <a:bodyPr wrap="square" lIns="91428" tIns="45718" rIns="91428" bIns="45718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НА 2026-2028 ГОДЫ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9939856-11D6-4AB8-F9DD-4D03028C3BD0}"/>
              </a:ext>
            </a:extLst>
          </p:cNvPr>
          <p:cNvSpPr txBox="1"/>
          <p:nvPr/>
        </p:nvSpPr>
        <p:spPr>
          <a:xfrm>
            <a:off x="11400958" y="835565"/>
            <a:ext cx="768865" cy="27699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903FC1E2-DB14-E082-BB2C-FBB9EC2FB4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4924354"/>
              </p:ext>
            </p:extLst>
          </p:nvPr>
        </p:nvGraphicFramePr>
        <p:xfrm>
          <a:off x="537585" y="2047249"/>
          <a:ext cx="11299371" cy="4259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A770EC7-0345-6366-E281-366BE1358914}"/>
              </a:ext>
            </a:extLst>
          </p:cNvPr>
          <p:cNvSpPr txBox="1"/>
          <p:nvPr/>
        </p:nvSpPr>
        <p:spPr>
          <a:xfrm>
            <a:off x="4840448" y="1498814"/>
            <a:ext cx="5990253" cy="3847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28" tIns="45718" rIns="91428" bIns="45718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C6E36FC-DE28-D3EB-F2E5-65995548920D}"/>
              </a:ext>
            </a:extLst>
          </p:cNvPr>
          <p:cNvSpPr txBox="1"/>
          <p:nvPr/>
        </p:nvSpPr>
        <p:spPr>
          <a:xfrm rot="10800000">
            <a:off x="1427584" y="2885465"/>
            <a:ext cx="9403117" cy="384719"/>
          </a:xfrm>
          <a:prstGeom prst="rect">
            <a:avLst/>
          </a:prstGeom>
          <a:gradFill flip="none" rotWithShape="1">
            <a:gsLst>
              <a:gs pos="6000">
                <a:schemeClr val="accent1">
                  <a:lumMod val="5000"/>
                  <a:lumOff val="95000"/>
                  <a:alpha val="95000"/>
                </a:schemeClr>
              </a:gs>
              <a:gs pos="81000">
                <a:schemeClr val="accent6">
                  <a:lumMod val="60000"/>
                  <a:lumOff val="40000"/>
                </a:schemeClr>
              </a:gs>
              <a:gs pos="90000">
                <a:schemeClr val="accent1">
                  <a:lumMod val="45000"/>
                  <a:lumOff val="55000"/>
                </a:schemeClr>
              </a:gs>
              <a:gs pos="94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lIns="91428" tIns="45718" rIns="91428" bIns="45718" rtlCol="0">
            <a:spAutoFit/>
          </a:bodyPr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56B005D-9B84-E1A7-DBAF-135C2DC3CA8B}"/>
              </a:ext>
            </a:extLst>
          </p:cNvPr>
          <p:cNvSpPr txBox="1"/>
          <p:nvPr/>
        </p:nvSpPr>
        <p:spPr>
          <a:xfrm>
            <a:off x="2497235" y="2659225"/>
            <a:ext cx="1882183" cy="338555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964D224-58B1-2802-B0DF-67E35715DBA5}"/>
              </a:ext>
            </a:extLst>
          </p:cNvPr>
          <p:cNvSpPr txBox="1"/>
          <p:nvPr/>
        </p:nvSpPr>
        <p:spPr>
          <a:xfrm>
            <a:off x="2287235" y="2928181"/>
            <a:ext cx="2092176" cy="338555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11E90CA-05D5-2ACD-07BB-7C98CCD36C39}"/>
              </a:ext>
            </a:extLst>
          </p:cNvPr>
          <p:cNvSpPr txBox="1"/>
          <p:nvPr/>
        </p:nvSpPr>
        <p:spPr>
          <a:xfrm>
            <a:off x="5141895" y="1532400"/>
            <a:ext cx="1342031" cy="2139045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2026 год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4 315 737,3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873 579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76 326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723 254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7964415-6078-FB4C-2D01-2FC9411F1CE1}"/>
              </a:ext>
            </a:extLst>
          </p:cNvPr>
          <p:cNvSpPr txBox="1"/>
          <p:nvPr/>
        </p:nvSpPr>
        <p:spPr>
          <a:xfrm>
            <a:off x="7292607" y="1549152"/>
            <a:ext cx="1402944" cy="2139045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2027 год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4 308 973,5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894 391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76 439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759 453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01C8759-A4E6-8AEB-1937-F68102ECF4B8}"/>
              </a:ext>
            </a:extLst>
          </p:cNvPr>
          <p:cNvSpPr txBox="1"/>
          <p:nvPr/>
        </p:nvSpPr>
        <p:spPr>
          <a:xfrm>
            <a:off x="9443331" y="1567680"/>
            <a:ext cx="1342031" cy="2139045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2028 год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4 337 975,5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920 671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79 161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759 453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E99D997-CF82-90CD-9A3E-4D525B2F4C26}"/>
              </a:ext>
            </a:extLst>
          </p:cNvPr>
          <p:cNvSpPr txBox="1"/>
          <p:nvPr/>
        </p:nvSpPr>
        <p:spPr>
          <a:xfrm>
            <a:off x="5136615" y="4038921"/>
            <a:ext cx="1389479" cy="677107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4 327 119,3</a:t>
            </a: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FFC2CA5-92A1-ACAA-79B8-13DB3F8FEE3B}"/>
              </a:ext>
            </a:extLst>
          </p:cNvPr>
          <p:cNvSpPr txBox="1"/>
          <p:nvPr/>
        </p:nvSpPr>
        <p:spPr>
          <a:xfrm>
            <a:off x="7289345" y="4000941"/>
            <a:ext cx="1463859" cy="677107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4 320 708,5</a:t>
            </a: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063B0D0-3750-D4E9-DB7D-B5D06B4A843A}"/>
              </a:ext>
            </a:extLst>
          </p:cNvPr>
          <p:cNvSpPr txBox="1"/>
          <p:nvPr/>
        </p:nvSpPr>
        <p:spPr>
          <a:xfrm>
            <a:off x="9463587" y="3982281"/>
            <a:ext cx="1402944" cy="677107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4 349 085,5</a:t>
            </a: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D0A5C44-1154-B7A7-FF44-5C84710E5EED}"/>
              </a:ext>
            </a:extLst>
          </p:cNvPr>
          <p:cNvSpPr txBox="1"/>
          <p:nvPr/>
        </p:nvSpPr>
        <p:spPr>
          <a:xfrm>
            <a:off x="5282921" y="5308853"/>
            <a:ext cx="1044835" cy="677107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- 11 382 </a:t>
            </a:r>
          </a:p>
          <a:p>
            <a:endParaRPr lang="ru-RU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5274EE0-0FE3-DC41-F9A6-8EC027D37FD4}"/>
              </a:ext>
            </a:extLst>
          </p:cNvPr>
          <p:cNvSpPr txBox="1"/>
          <p:nvPr/>
        </p:nvSpPr>
        <p:spPr>
          <a:xfrm>
            <a:off x="7488085" y="5308858"/>
            <a:ext cx="1044835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- 11 735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A5B1423-355D-6F10-B60A-795B2F334850}"/>
              </a:ext>
            </a:extLst>
          </p:cNvPr>
          <p:cNvSpPr txBox="1"/>
          <p:nvPr/>
        </p:nvSpPr>
        <p:spPr>
          <a:xfrm>
            <a:off x="9723279" y="5285377"/>
            <a:ext cx="970455" cy="677107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- 11 110</a:t>
            </a:r>
          </a:p>
          <a:p>
            <a:endParaRPr lang="ru-RU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0BB76D4-46F1-1B31-35D1-63724FD894D5}"/>
              </a:ext>
            </a:extLst>
          </p:cNvPr>
          <p:cNvSpPr txBox="1"/>
          <p:nvPr/>
        </p:nvSpPr>
        <p:spPr>
          <a:xfrm>
            <a:off x="11122093" y="58954"/>
            <a:ext cx="1011811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F78705B-84B6-BA5D-4C35-8500AF06E3E9}"/>
              </a:ext>
            </a:extLst>
          </p:cNvPr>
          <p:cNvSpPr txBox="1"/>
          <p:nvPr/>
        </p:nvSpPr>
        <p:spPr>
          <a:xfrm>
            <a:off x="3420261" y="3220309"/>
            <a:ext cx="942695" cy="338555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дотация</a:t>
            </a:r>
          </a:p>
        </p:txBody>
      </p:sp>
    </p:spTree>
    <p:extLst>
      <p:ext uri="{BB962C8B-B14F-4D97-AF65-F5344CB8AC3E}">
        <p14:creationId xmlns:p14="http://schemas.microsoft.com/office/powerpoint/2010/main" val="1975263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9F233D-92F8-CC23-EF33-A5600AB4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571"/>
            <a:ext cx="12192000" cy="837416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E1B017AF-0C14-683A-7240-39FF9EBF51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8643721"/>
              </p:ext>
            </p:extLst>
          </p:nvPr>
        </p:nvGraphicFramePr>
        <p:xfrm>
          <a:off x="541179" y="999587"/>
          <a:ext cx="11448660" cy="5475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69A0247-A29F-82B0-EA0C-FEDFA168D278}"/>
              </a:ext>
            </a:extLst>
          </p:cNvPr>
          <p:cNvSpPr txBox="1"/>
          <p:nvPr/>
        </p:nvSpPr>
        <p:spPr>
          <a:xfrm>
            <a:off x="11122093" y="58954"/>
            <a:ext cx="1011811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3</a:t>
            </a:r>
          </a:p>
        </p:txBody>
      </p:sp>
    </p:spTree>
    <p:extLst>
      <p:ext uri="{BB962C8B-B14F-4D97-AF65-F5344CB8AC3E}">
        <p14:creationId xmlns:p14="http://schemas.microsoft.com/office/powerpoint/2010/main" val="3562836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9F233D-92F8-CC23-EF33-A5600AB4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571"/>
            <a:ext cx="12192000" cy="837416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9571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9939856-11D6-4AB8-F9DD-4D03028C3BD0}"/>
              </a:ext>
            </a:extLst>
          </p:cNvPr>
          <p:cNvSpPr txBox="1"/>
          <p:nvPr/>
        </p:nvSpPr>
        <p:spPr>
          <a:xfrm>
            <a:off x="11211633" y="958642"/>
            <a:ext cx="791051" cy="27699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69A0247-A29F-82B0-EA0C-FEDFA168D278}"/>
              </a:ext>
            </a:extLst>
          </p:cNvPr>
          <p:cNvSpPr txBox="1"/>
          <p:nvPr/>
        </p:nvSpPr>
        <p:spPr>
          <a:xfrm>
            <a:off x="11122093" y="58954"/>
            <a:ext cx="1011811" cy="384719"/>
          </a:xfrm>
          <a:prstGeom prst="rect">
            <a:avLst/>
          </a:prstGeom>
          <a:noFill/>
        </p:spPr>
        <p:txBody>
          <a:bodyPr wrap="none" lIns="91428" tIns="45718" rIns="91428" bIns="45718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4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="" xmlns:a16="http://schemas.microsoft.com/office/drawing/2014/main" id="{62687B5C-6ACB-C926-2D58-C07AC506F8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8022642"/>
              </p:ext>
            </p:extLst>
          </p:nvPr>
        </p:nvGraphicFramePr>
        <p:xfrm>
          <a:off x="272493" y="1930408"/>
          <a:ext cx="11919507" cy="5029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7E3A5B8-9338-18FE-59CB-90324AE20D80}"/>
              </a:ext>
            </a:extLst>
          </p:cNvPr>
          <p:cNvSpPr txBox="1"/>
          <p:nvPr/>
        </p:nvSpPr>
        <p:spPr>
          <a:xfrm>
            <a:off x="3254529" y="924963"/>
            <a:ext cx="7867563" cy="523220"/>
          </a:xfrm>
          <a:prstGeom prst="rect">
            <a:avLst/>
          </a:prstGeom>
          <a:noFill/>
        </p:spPr>
        <p:txBody>
          <a:bodyPr wrap="square" lIns="91428" tIns="45718" rIns="91428" bIns="45718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Бюджетообразующие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(оценка 2025 г.)</a:t>
            </a:r>
          </a:p>
        </p:txBody>
      </p:sp>
    </p:spTree>
    <p:extLst>
      <p:ext uri="{BB962C8B-B14F-4D97-AF65-F5344CB8AC3E}">
        <p14:creationId xmlns:p14="http://schemas.microsoft.com/office/powerpoint/2010/main" val="6926856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FFFF"/>
      </a:accent3>
      <a:accent4>
        <a:srgbClr val="000000"/>
      </a:accent4>
      <a:accent5>
        <a:srgbClr val="B0BCDE"/>
      </a:accent5>
      <a:accent6>
        <a:srgbClr val="D7712B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10928</TotalTime>
  <Words>1719</Words>
  <Application>Microsoft Office PowerPoint</Application>
  <PresentationFormat>Произвольный</PresentationFormat>
  <Paragraphs>698</Paragraphs>
  <Slides>19</Slides>
  <Notes>8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Тема Office</vt:lpstr>
      <vt:lpstr>1_Тема Office</vt:lpstr>
      <vt:lpstr>2_Тема Office</vt:lpstr>
      <vt:lpstr>4_Тема Office</vt:lpstr>
      <vt:lpstr>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Шебекинский муниципальный округ</vt:lpstr>
      <vt:lpstr>          Шебекинский муниципальный округ</vt:lpstr>
      <vt:lpstr>          Шебекинский муниципальный округ</vt:lpstr>
      <vt:lpstr>          Шебекинский муниципальный округ</vt:lpstr>
      <vt:lpstr>          Шебекинский муниципальный округ</vt:lpstr>
      <vt:lpstr>          Шебекинский муниципальный округ</vt:lpstr>
      <vt:lpstr>          Шебекинский муниципальный округ</vt:lpstr>
      <vt:lpstr>          Шебекинский муниципальный округ</vt:lpstr>
      <vt:lpstr>          Шебекинский муниципальный округ</vt:lpstr>
      <vt:lpstr>          Шебекинский муниципальный округ</vt:lpstr>
      <vt:lpstr>          Шебекинский муниципальный округ</vt:lpstr>
      <vt:lpstr>          Шебекинский муниципальный округ</vt:lpstr>
      <vt:lpstr>          Шебекинский муниципальный округ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Luneva_312</cp:lastModifiedBy>
  <cp:revision>164</cp:revision>
  <cp:lastPrinted>2025-11-20T06:09:15Z</cp:lastPrinted>
  <dcterms:created xsi:type="dcterms:W3CDTF">2024-11-05T08:14:02Z</dcterms:created>
  <dcterms:modified xsi:type="dcterms:W3CDTF">2026-03-03T08:33:58Z</dcterms:modified>
</cp:coreProperties>
</file>